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5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23" r:id="rId3"/>
    <p:sldMasterId id="2147483809" r:id="rId4"/>
    <p:sldMasterId id="2147483852" r:id="rId5"/>
    <p:sldMasterId id="2147483895" r:id="rId6"/>
  </p:sldMasterIdLst>
  <p:notesMasterIdLst>
    <p:notesMasterId r:id="rId23"/>
  </p:notesMasterIdLst>
  <p:handoutMasterIdLst>
    <p:handoutMasterId r:id="rId24"/>
  </p:handoutMasterIdLst>
  <p:sldIdLst>
    <p:sldId id="257" r:id="rId7"/>
    <p:sldId id="258" r:id="rId8"/>
    <p:sldId id="275" r:id="rId9"/>
    <p:sldId id="259" r:id="rId10"/>
    <p:sldId id="262" r:id="rId11"/>
    <p:sldId id="263" r:id="rId12"/>
    <p:sldId id="264" r:id="rId13"/>
    <p:sldId id="274" r:id="rId14"/>
    <p:sldId id="267" r:id="rId15"/>
    <p:sldId id="273" r:id="rId16"/>
    <p:sldId id="268" r:id="rId17"/>
    <p:sldId id="269" r:id="rId18"/>
    <p:sldId id="265" r:id="rId19"/>
    <p:sldId id="270" r:id="rId20"/>
    <p:sldId id="271" r:id="rId21"/>
    <p:sldId id="272" r:id="rId22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78835" autoAdjust="0"/>
  </p:normalViewPr>
  <p:slideViewPr>
    <p:cSldViewPr>
      <p:cViewPr varScale="1">
        <p:scale>
          <a:sx n="88" d="100"/>
          <a:sy n="88" d="100"/>
        </p:scale>
        <p:origin x="17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E406-0949-41CC-84C3-CB1203450AE9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20822-97C9-4666-B859-F77A4BECD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2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E86A-0FCE-43AA-96B4-D1C4B77B8113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2347-0F84-4EA5-9D97-17C341BD9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3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0E33F4-1D77-4BBD-B7F0-81F2AEDB7013}" type="slidenum">
              <a:rPr lang="en-US" altLang="en-US" sz="1200" smtClean="0">
                <a:solidFill>
                  <a:prstClr val="black"/>
                </a:solidFill>
              </a:rPr>
              <a:pPr/>
              <a:t>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77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2347-0F84-4EA5-9D97-17C341BD92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7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73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81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6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3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54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464-0EA8-4808-B339-3B9BD4C14F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8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0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2347-0F84-4EA5-9D97-17C341BD92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2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4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4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78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2347-0F84-4EA5-9D97-17C341BD92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8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2347-0F84-4EA5-9D97-17C341BD92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2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microsoft.com/office/2007/relationships/hdphoto" Target="../media/hdphoto3.wdp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microsoft.com/office/2007/relationships/hdphoto" Target="../media/hdphoto3.wdp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microsoft.com/office/2007/relationships/hdphoto" Target="../media/hdphoto3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microsoft.com/office/2007/relationships/hdphoto" Target="../media/hdphoto3.wd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microsoft.com/office/2007/relationships/hdphoto" Target="../media/hdphoto3.wdp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8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1" y="1688207"/>
            <a:ext cx="8589963" cy="4709418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24513" y="5118100"/>
            <a:ext cx="3519487" cy="1739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78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/ 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6758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98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78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Divid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20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40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871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74" y="1254447"/>
            <a:ext cx="8551163" cy="389064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093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/ Divider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73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4949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20236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2" y="3018867"/>
            <a:ext cx="3124874" cy="3874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836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-2046" y="-990600"/>
            <a:ext cx="60293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5" y="1483519"/>
            <a:ext cx="4495800" cy="5268514"/>
          </a:xfrm>
          <a:prstGeom prst="rect">
            <a:avLst/>
          </a:prstGeom>
        </p:spPr>
      </p:pic>
      <p:grpSp>
        <p:nvGrpSpPr>
          <p:cNvPr id="19" name="Group 13"/>
          <p:cNvGrpSpPr>
            <a:grpSpLocks noChangeAspect="1"/>
          </p:cNvGrpSpPr>
          <p:nvPr userDrawn="1"/>
        </p:nvGrpSpPr>
        <p:grpSpPr bwMode="auto">
          <a:xfrm>
            <a:off x="0" y="0"/>
            <a:ext cx="5619750" cy="5145088"/>
            <a:chOff x="0" y="0"/>
            <a:chExt cx="3540" cy="3241"/>
          </a:xfrm>
        </p:grpSpPr>
        <p:sp>
          <p:nvSpPr>
            <p:cNvPr id="22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3540" cy="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0" y="-1"/>
              <a:ext cx="3541" cy="3243"/>
            </a:xfrm>
            <a:custGeom>
              <a:avLst/>
              <a:gdLst>
                <a:gd name="T0" fmla="*/ 2944 w 2944"/>
                <a:gd name="T1" fmla="*/ 910 h 2696"/>
                <a:gd name="T2" fmla="*/ 1158 w 2944"/>
                <a:gd name="T3" fmla="*/ 2696 h 2696"/>
                <a:gd name="T4" fmla="*/ 0 w 2944"/>
                <a:gd name="T5" fmla="*/ 2270 h 2696"/>
                <a:gd name="T6" fmla="*/ 0 w 2944"/>
                <a:gd name="T7" fmla="*/ 0 h 2696"/>
                <a:gd name="T8" fmla="*/ 2695 w 2944"/>
                <a:gd name="T9" fmla="*/ 0 h 2696"/>
                <a:gd name="T10" fmla="*/ 2944 w 2944"/>
                <a:gd name="T11" fmla="*/ 91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2696">
                  <a:moveTo>
                    <a:pt x="2944" y="910"/>
                  </a:moveTo>
                  <a:cubicBezTo>
                    <a:pt x="2944" y="1896"/>
                    <a:pt x="2144" y="2696"/>
                    <a:pt x="1158" y="2696"/>
                  </a:cubicBezTo>
                  <a:cubicBezTo>
                    <a:pt x="716" y="2696"/>
                    <a:pt x="312" y="2536"/>
                    <a:pt x="0" y="2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95" y="0"/>
                    <a:pt x="2695" y="0"/>
                    <a:pt x="2695" y="0"/>
                  </a:cubicBezTo>
                  <a:cubicBezTo>
                    <a:pt x="2853" y="267"/>
                    <a:pt x="2944" y="578"/>
                    <a:pt x="2944" y="9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13" name="AutoShape 8"/>
          <p:cNvSpPr>
            <a:spLocks noChangeAspect="1" noChangeArrowheads="1" noTextEdit="1"/>
          </p:cNvSpPr>
          <p:nvPr userDrawn="1"/>
        </p:nvSpPr>
        <p:spPr bwMode="auto">
          <a:xfrm>
            <a:off x="-7105650" y="0"/>
            <a:ext cx="5984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0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369440" y="1460558"/>
            <a:ext cx="6391723" cy="4025933"/>
            <a:chOff x="1192258" y="1460558"/>
            <a:chExt cx="6759978" cy="4257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58" y="1460558"/>
              <a:ext cx="3799244" cy="3898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992" y="1820389"/>
              <a:ext cx="3799244" cy="389805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49" y="1624071"/>
            <a:ext cx="2701087" cy="30558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4893" y="1973764"/>
            <a:ext cx="3325149" cy="28391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5146675"/>
            <a:ext cx="2216150" cy="17113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948264" y="5146675"/>
            <a:ext cx="2216150" cy="1711325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97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05" y="938150"/>
            <a:ext cx="4295179" cy="5919849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35202" y="610889"/>
            <a:ext cx="4909284" cy="49092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63" y="1653209"/>
            <a:ext cx="4125541" cy="302674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367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" y="2457546"/>
            <a:ext cx="5182361" cy="412156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961031" y="1272227"/>
            <a:ext cx="6206719" cy="4969823"/>
            <a:chOff x="2961031" y="1272227"/>
            <a:chExt cx="6206719" cy="4969823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924" y="1272227"/>
              <a:ext cx="4519826" cy="4969823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2961031" y="1272227"/>
              <a:ext cx="1615044" cy="1615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147248" y="2317252"/>
            <a:ext cx="1033153" cy="700644"/>
          </a:xfrm>
          <a:prstGeom prst="line">
            <a:avLst/>
          </a:prstGeom>
          <a:ln w="1143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80401" y="2645388"/>
            <a:ext cx="3625674" cy="30072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61031" y="1703480"/>
            <a:ext cx="1615044" cy="10650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36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815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60" y="4484535"/>
            <a:ext cx="2757890" cy="23814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198"/>
          <a:stretch/>
        </p:blipFill>
        <p:spPr>
          <a:xfrm>
            <a:off x="458787" y="4485862"/>
            <a:ext cx="2156734" cy="2372138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346074" y="1972994"/>
            <a:ext cx="2527753" cy="25277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319236" y="1972994"/>
            <a:ext cx="2527753" cy="2527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292397" y="1972994"/>
            <a:ext cx="2527753" cy="25277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 userDrawn="1">
            <p:ph type="body" sz="quarter" idx="14"/>
          </p:nvPr>
        </p:nvSpPr>
        <p:spPr>
          <a:xfrm>
            <a:off x="513399" y="3072888"/>
            <a:ext cx="2348553" cy="9307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/>
          </p:nvPr>
        </p:nvSpPr>
        <p:spPr>
          <a:xfrm>
            <a:off x="540075" y="2516741"/>
            <a:ext cx="2274377" cy="7336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GB" sz="28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43193" y="2517775"/>
            <a:ext cx="2351087" cy="7191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437637" y="3074988"/>
            <a:ext cx="2362200" cy="9286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417375" y="2517775"/>
            <a:ext cx="2334739" cy="5572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GB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16354" y="3063875"/>
            <a:ext cx="2351087" cy="939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" b="9582"/>
          <a:stretch/>
        </p:blipFill>
        <p:spPr>
          <a:xfrm flipH="1">
            <a:off x="5905515" y="4500747"/>
            <a:ext cx="3238483" cy="23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30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8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1" y="1688207"/>
            <a:ext cx="8589963" cy="4709418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18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02" y="3462274"/>
            <a:ext cx="2644852" cy="312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89963" cy="1774067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9"/>
          <a:stretch/>
        </p:blipFill>
        <p:spPr>
          <a:xfrm>
            <a:off x="4687599" y="3703638"/>
            <a:ext cx="1068317" cy="2731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r="-5862"/>
          <a:stretch/>
        </p:blipFill>
        <p:spPr>
          <a:xfrm>
            <a:off x="7893747" y="3703638"/>
            <a:ext cx="1068317" cy="27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64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08" y="3042744"/>
            <a:ext cx="4833092" cy="348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6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11" y="1688207"/>
            <a:ext cx="8566327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2229431"/>
            <a:ext cx="271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0" dirty="0">
                <a:solidFill>
                  <a:srgbClr val="26BCD7"/>
                </a:solidFill>
                <a:latin typeface="Georgia"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1596250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3" y="2483448"/>
            <a:ext cx="2975630" cy="4381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77475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3411856"/>
            <a:ext cx="271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dirty="0">
                <a:solidFill>
                  <a:srgbClr val="EC008C"/>
                </a:solidFill>
                <a:latin typeface="Georgia"/>
              </a:rPr>
              <a:t>{ }</a:t>
            </a:r>
          </a:p>
        </p:txBody>
      </p:sp>
    </p:spTree>
    <p:extLst>
      <p:ext uri="{BB962C8B-B14F-4D97-AF65-F5344CB8AC3E}">
        <p14:creationId xmlns:p14="http://schemas.microsoft.com/office/powerpoint/2010/main" val="36543987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0" y="1702784"/>
            <a:ext cx="8460000" cy="1201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8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3125330"/>
            <a:ext cx="8460000" cy="1623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6075" y="177281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6075" y="465313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841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5"/>
              </a:buClr>
              <a:buFont typeface="Verdana" panose="020B0604030504040204" pitchFamily="34" charset="0"/>
              <a:buChar char="•"/>
              <a:defRPr sz="2200"/>
            </a:lvl1pPr>
            <a:lvl2pPr>
              <a:spcBef>
                <a:spcPts val="2400"/>
              </a:spcBef>
              <a:buClr>
                <a:schemeClr val="accent5"/>
              </a:buClr>
              <a:defRPr sz="2000"/>
            </a:lvl2pPr>
            <a:lvl3pPr>
              <a:spcBef>
                <a:spcPts val="2400"/>
              </a:spcBef>
              <a:buClr>
                <a:schemeClr val="accent5"/>
              </a:buClr>
              <a:defRPr sz="1800"/>
            </a:lvl3pPr>
            <a:lvl4pPr>
              <a:spcBef>
                <a:spcPts val="2400"/>
              </a:spcBef>
              <a:buClr>
                <a:schemeClr val="accent5"/>
              </a:buClr>
              <a:defRPr sz="1600"/>
            </a:lvl4pPr>
            <a:lvl5pPr>
              <a:spcBef>
                <a:spcPts val="2400"/>
              </a:spcBef>
              <a:buClr>
                <a:schemeClr val="accent5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7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51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94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>
              <a:spcBef>
                <a:spcPts val="2400"/>
              </a:spcBef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2400"/>
              </a:spcBef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2400"/>
              </a:spcBef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Bef>
                <a:spcPts val="2400"/>
              </a:spcBef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64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1950" y="1545300"/>
            <a:ext cx="3714833" cy="371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1151150"/>
            <a:ext cx="3714833" cy="45401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87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68824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5372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4387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156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27" y="4253636"/>
            <a:ext cx="3374223" cy="2604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388" y="1609771"/>
            <a:ext cx="5536374" cy="3519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538" y="1811039"/>
            <a:ext cx="5474349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373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1" y="3498211"/>
            <a:ext cx="3260988" cy="3373436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822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37" y="1460558"/>
            <a:ext cx="3799244" cy="389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0" y="1820389"/>
            <a:ext cx="3799244" cy="389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82" y="2180220"/>
            <a:ext cx="3799244" cy="3898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167" y="2361063"/>
            <a:ext cx="3493827" cy="32345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9532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/>
          <a:stretch/>
        </p:blipFill>
        <p:spPr>
          <a:xfrm>
            <a:off x="6873065" y="4405745"/>
            <a:ext cx="2270935" cy="2448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33"/>
          <a:stretch/>
        </p:blipFill>
        <p:spPr>
          <a:xfrm flipH="1">
            <a:off x="-2" y="4441372"/>
            <a:ext cx="2706805" cy="2430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369440" y="1460558"/>
            <a:ext cx="6391723" cy="4025933"/>
            <a:chOff x="1192258" y="1460558"/>
            <a:chExt cx="6759978" cy="4257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58" y="1460558"/>
              <a:ext cx="3799244" cy="3898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992" y="1820389"/>
              <a:ext cx="3799244" cy="389805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49" y="1624071"/>
            <a:ext cx="2701087" cy="30558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4893" y="1973764"/>
            <a:ext cx="3325149" cy="28391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0340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28" y="4094187"/>
            <a:ext cx="4427984" cy="2782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784" y="1468179"/>
            <a:ext cx="3661729" cy="3756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57" y="1600321"/>
            <a:ext cx="3234789" cy="30121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31" y="1468179"/>
            <a:ext cx="3661731" cy="375696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49601" y="1600321"/>
            <a:ext cx="3266854" cy="29980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1229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1950" y="1545300"/>
            <a:ext cx="3714833" cy="371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68824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8" y="2124987"/>
            <a:ext cx="475165" cy="25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36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57673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1104495" y="2100334"/>
            <a:ext cx="6851882" cy="37085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197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60048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237505" y="1802349"/>
            <a:ext cx="4797633" cy="430455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57652" y="2279650"/>
            <a:ext cx="3324411" cy="3076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6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57673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1104495" y="2100334"/>
            <a:ext cx="6851882" cy="37085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185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244491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3148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627188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32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8288" cy="4679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4908884"/>
            <a:ext cx="8575597" cy="130910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5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640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5701089"/>
            <a:ext cx="8589544" cy="770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943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359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2603196"/>
            <a:ext cx="3888060" cy="277632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40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27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09"/>
            <a:ext cx="9144000" cy="5014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96" y="578352"/>
            <a:ext cx="1987456" cy="37825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419860"/>
            <a:ext cx="6159165" cy="18902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2797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ur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83" y="1233654"/>
            <a:ext cx="3654174" cy="43224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3" y="522665"/>
            <a:ext cx="1806479" cy="5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554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8532"/>
            <a:ext cx="5029200" cy="57294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3780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9" y="1427684"/>
            <a:ext cx="3841730" cy="34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80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i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186" y="1331323"/>
            <a:ext cx="3758099" cy="5533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6" y="3096364"/>
            <a:ext cx="2194285" cy="19796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7944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Gree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58" y="1016346"/>
            <a:ext cx="1894722" cy="4762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2" y="1713095"/>
            <a:ext cx="2843540" cy="33635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60048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237505" y="1802349"/>
            <a:ext cx="4797633" cy="430455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57652" y="2279650"/>
            <a:ext cx="3324411" cy="3076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6354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452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/ 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111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24513" y="5118100"/>
            <a:ext cx="3519487" cy="1739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48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87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988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Divid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74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142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14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74" y="1254447"/>
            <a:ext cx="8551163" cy="389064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516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/ Divider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73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77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627188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1505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20236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2" y="3018867"/>
            <a:ext cx="3124874" cy="3874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178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-2046" y="-990600"/>
            <a:ext cx="60293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5" y="1483519"/>
            <a:ext cx="4495800" cy="5268514"/>
          </a:xfrm>
          <a:prstGeom prst="rect">
            <a:avLst/>
          </a:prstGeom>
        </p:spPr>
      </p:pic>
      <p:grpSp>
        <p:nvGrpSpPr>
          <p:cNvPr id="19" name="Group 13"/>
          <p:cNvGrpSpPr>
            <a:grpSpLocks noChangeAspect="1"/>
          </p:cNvGrpSpPr>
          <p:nvPr userDrawn="1"/>
        </p:nvGrpSpPr>
        <p:grpSpPr bwMode="auto">
          <a:xfrm>
            <a:off x="0" y="0"/>
            <a:ext cx="5619750" cy="5145088"/>
            <a:chOff x="0" y="0"/>
            <a:chExt cx="3540" cy="3241"/>
          </a:xfrm>
        </p:grpSpPr>
        <p:sp>
          <p:nvSpPr>
            <p:cNvPr id="22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3540" cy="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0" y="-1"/>
              <a:ext cx="3541" cy="3243"/>
            </a:xfrm>
            <a:custGeom>
              <a:avLst/>
              <a:gdLst>
                <a:gd name="T0" fmla="*/ 2944 w 2944"/>
                <a:gd name="T1" fmla="*/ 910 h 2696"/>
                <a:gd name="T2" fmla="*/ 1158 w 2944"/>
                <a:gd name="T3" fmla="*/ 2696 h 2696"/>
                <a:gd name="T4" fmla="*/ 0 w 2944"/>
                <a:gd name="T5" fmla="*/ 2270 h 2696"/>
                <a:gd name="T6" fmla="*/ 0 w 2944"/>
                <a:gd name="T7" fmla="*/ 0 h 2696"/>
                <a:gd name="T8" fmla="*/ 2695 w 2944"/>
                <a:gd name="T9" fmla="*/ 0 h 2696"/>
                <a:gd name="T10" fmla="*/ 2944 w 2944"/>
                <a:gd name="T11" fmla="*/ 91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2696">
                  <a:moveTo>
                    <a:pt x="2944" y="910"/>
                  </a:moveTo>
                  <a:cubicBezTo>
                    <a:pt x="2944" y="1896"/>
                    <a:pt x="2144" y="2696"/>
                    <a:pt x="1158" y="2696"/>
                  </a:cubicBezTo>
                  <a:cubicBezTo>
                    <a:pt x="716" y="2696"/>
                    <a:pt x="312" y="2536"/>
                    <a:pt x="0" y="2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95" y="0"/>
                    <a:pt x="2695" y="0"/>
                    <a:pt x="2695" y="0"/>
                  </a:cubicBezTo>
                  <a:cubicBezTo>
                    <a:pt x="2853" y="267"/>
                    <a:pt x="2944" y="578"/>
                    <a:pt x="2944" y="9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13" name="AutoShape 8"/>
          <p:cNvSpPr>
            <a:spLocks noChangeAspect="1" noChangeArrowheads="1" noTextEdit="1"/>
          </p:cNvSpPr>
          <p:nvPr userDrawn="1"/>
        </p:nvSpPr>
        <p:spPr bwMode="auto">
          <a:xfrm>
            <a:off x="-7105650" y="0"/>
            <a:ext cx="5984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74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05" y="938150"/>
            <a:ext cx="4295179" cy="5919849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35202" y="610889"/>
            <a:ext cx="4909284" cy="49092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63" y="1653209"/>
            <a:ext cx="4125541" cy="302674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24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" y="2457546"/>
            <a:ext cx="5182361" cy="412156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961031" y="1272227"/>
            <a:ext cx="6206719" cy="4969823"/>
            <a:chOff x="2961031" y="1272227"/>
            <a:chExt cx="6206719" cy="4969823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924" y="1272227"/>
              <a:ext cx="4519826" cy="4969823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2961031" y="1272227"/>
              <a:ext cx="1615044" cy="1615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147248" y="2317252"/>
            <a:ext cx="1033153" cy="700644"/>
          </a:xfrm>
          <a:prstGeom prst="line">
            <a:avLst/>
          </a:prstGeom>
          <a:ln w="1143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80401" y="2645388"/>
            <a:ext cx="3625674" cy="30072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61031" y="1703480"/>
            <a:ext cx="1615044" cy="10650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36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0946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60" y="4484535"/>
            <a:ext cx="2757890" cy="23814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198"/>
          <a:stretch/>
        </p:blipFill>
        <p:spPr>
          <a:xfrm>
            <a:off x="458787" y="4485862"/>
            <a:ext cx="2156734" cy="2372138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346074" y="1972994"/>
            <a:ext cx="2527753" cy="25277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319236" y="1972994"/>
            <a:ext cx="2527753" cy="2527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292397" y="1972994"/>
            <a:ext cx="2527753" cy="25277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 userDrawn="1">
            <p:ph type="body" sz="quarter" idx="14"/>
          </p:nvPr>
        </p:nvSpPr>
        <p:spPr>
          <a:xfrm>
            <a:off x="513399" y="3072888"/>
            <a:ext cx="2348553" cy="9307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/>
          </p:nvPr>
        </p:nvSpPr>
        <p:spPr>
          <a:xfrm>
            <a:off x="540075" y="2516741"/>
            <a:ext cx="2274377" cy="7336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GB" sz="28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43193" y="2517775"/>
            <a:ext cx="2351087" cy="7191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437637" y="3074988"/>
            <a:ext cx="2362200" cy="9286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417375" y="2517775"/>
            <a:ext cx="2334739" cy="5572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GB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16354" y="3063875"/>
            <a:ext cx="2351087" cy="939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" b="9582"/>
          <a:stretch/>
        </p:blipFill>
        <p:spPr>
          <a:xfrm flipH="1">
            <a:off x="5905515" y="4500747"/>
            <a:ext cx="3238483" cy="23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3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8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1" y="1688207"/>
            <a:ext cx="8589963" cy="4709418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706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02" y="3462274"/>
            <a:ext cx="2644852" cy="312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89963" cy="1774067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9"/>
          <a:stretch/>
        </p:blipFill>
        <p:spPr>
          <a:xfrm>
            <a:off x="4687599" y="3703638"/>
            <a:ext cx="1068317" cy="2731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r="-5862"/>
          <a:stretch/>
        </p:blipFill>
        <p:spPr>
          <a:xfrm>
            <a:off x="7893747" y="3703638"/>
            <a:ext cx="1068317" cy="27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6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08" y="3042744"/>
            <a:ext cx="4833092" cy="348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6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11" y="1688207"/>
            <a:ext cx="8566327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2229431"/>
            <a:ext cx="271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0" dirty="0">
                <a:solidFill>
                  <a:srgbClr val="26BCD7"/>
                </a:solidFill>
                <a:latin typeface="Georgia"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498925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3" y="2483448"/>
            <a:ext cx="2975630" cy="4381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77475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3411856"/>
            <a:ext cx="271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dirty="0">
                <a:solidFill>
                  <a:srgbClr val="EC008C"/>
                </a:solidFill>
                <a:latin typeface="Georgia"/>
              </a:rPr>
              <a:t>{ }</a:t>
            </a:r>
          </a:p>
        </p:txBody>
      </p:sp>
    </p:spTree>
    <p:extLst>
      <p:ext uri="{BB962C8B-B14F-4D97-AF65-F5344CB8AC3E}">
        <p14:creationId xmlns:p14="http://schemas.microsoft.com/office/powerpoint/2010/main" val="3120023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0" y="1702784"/>
            <a:ext cx="8460000" cy="1201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8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3125330"/>
            <a:ext cx="8460000" cy="1623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6075" y="177281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6075" y="465313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9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8288" cy="4679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4908884"/>
            <a:ext cx="8575597" cy="130910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5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96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5"/>
              </a:buClr>
              <a:buFont typeface="Verdana" panose="020B0604030504040204" pitchFamily="34" charset="0"/>
              <a:buChar char="•"/>
              <a:defRPr sz="2200"/>
            </a:lvl1pPr>
            <a:lvl2pPr>
              <a:spcBef>
                <a:spcPts val="2400"/>
              </a:spcBef>
              <a:buClr>
                <a:schemeClr val="accent5"/>
              </a:buClr>
              <a:defRPr sz="2000"/>
            </a:lvl2pPr>
            <a:lvl3pPr>
              <a:spcBef>
                <a:spcPts val="2400"/>
              </a:spcBef>
              <a:buClr>
                <a:schemeClr val="accent5"/>
              </a:buClr>
              <a:defRPr sz="1800"/>
            </a:lvl3pPr>
            <a:lvl4pPr>
              <a:spcBef>
                <a:spcPts val="2400"/>
              </a:spcBef>
              <a:buClr>
                <a:schemeClr val="accent5"/>
              </a:buClr>
              <a:defRPr sz="1600"/>
            </a:lvl4pPr>
            <a:lvl5pPr>
              <a:spcBef>
                <a:spcPts val="2400"/>
              </a:spcBef>
              <a:buClr>
                <a:schemeClr val="accent5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897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51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94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>
              <a:spcBef>
                <a:spcPts val="2400"/>
              </a:spcBef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2400"/>
              </a:spcBef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2400"/>
              </a:spcBef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Bef>
                <a:spcPts val="2400"/>
              </a:spcBef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4663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804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9253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27" y="4253636"/>
            <a:ext cx="3374223" cy="2604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388" y="1609771"/>
            <a:ext cx="5536374" cy="3519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538" y="1811039"/>
            <a:ext cx="5474349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275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1" y="3498211"/>
            <a:ext cx="3260988" cy="3373436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455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37" y="1460558"/>
            <a:ext cx="3799244" cy="389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0" y="1820389"/>
            <a:ext cx="3799244" cy="389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82" y="2180220"/>
            <a:ext cx="3799244" cy="3898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167" y="2361063"/>
            <a:ext cx="3493827" cy="32345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8710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/>
          <a:stretch/>
        </p:blipFill>
        <p:spPr>
          <a:xfrm>
            <a:off x="6873065" y="4405745"/>
            <a:ext cx="2270935" cy="2448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33"/>
          <a:stretch/>
        </p:blipFill>
        <p:spPr>
          <a:xfrm flipH="1">
            <a:off x="-2" y="4441372"/>
            <a:ext cx="2706805" cy="2430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369440" y="1460558"/>
            <a:ext cx="6391723" cy="4025933"/>
            <a:chOff x="1192258" y="1460558"/>
            <a:chExt cx="6759978" cy="4257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58" y="1460558"/>
              <a:ext cx="3799244" cy="3898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992" y="1820389"/>
              <a:ext cx="3799244" cy="389805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49" y="1624071"/>
            <a:ext cx="2701087" cy="30558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4893" y="1973764"/>
            <a:ext cx="3325149" cy="28391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2637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28" y="4094187"/>
            <a:ext cx="4427984" cy="2782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784" y="1468179"/>
            <a:ext cx="3661729" cy="3756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57" y="1600321"/>
            <a:ext cx="3234789" cy="30121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31" y="1468179"/>
            <a:ext cx="3661731" cy="375696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49601" y="1600321"/>
            <a:ext cx="3266854" cy="29980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2034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1950" y="1545300"/>
            <a:ext cx="3714833" cy="371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68824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8" y="2124987"/>
            <a:ext cx="475165" cy="25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5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5701089"/>
            <a:ext cx="8589544" cy="770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943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44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57673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1104495" y="2100334"/>
            <a:ext cx="6851882" cy="37085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229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60048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237505" y="1802349"/>
            <a:ext cx="4797633" cy="430455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57652" y="2279650"/>
            <a:ext cx="3324411" cy="3076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0666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244491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3466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627188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278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8288" cy="4679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4908884"/>
            <a:ext cx="8575597" cy="130910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5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646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5701089"/>
            <a:ext cx="8589544" cy="770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943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2750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2603196"/>
            <a:ext cx="3888060" cy="277632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40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01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09"/>
            <a:ext cx="9144000" cy="5014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96" y="578352"/>
            <a:ext cx="1987456" cy="37825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419860"/>
            <a:ext cx="6159165" cy="18902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5340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ur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83" y="1233654"/>
            <a:ext cx="3654174" cy="43224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3" y="522665"/>
            <a:ext cx="1806479" cy="5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813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8532"/>
            <a:ext cx="5029200" cy="57294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3780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9" y="1427684"/>
            <a:ext cx="3841730" cy="34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7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524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i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186" y="1331323"/>
            <a:ext cx="3758099" cy="5533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6" y="3096364"/>
            <a:ext cx="2194285" cy="19796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3539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Gree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58" y="1016346"/>
            <a:ext cx="1894722" cy="4762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2" y="1713095"/>
            <a:ext cx="2843540" cy="33635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1794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58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/ 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3924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24513" y="5118100"/>
            <a:ext cx="3519487" cy="1739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2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813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03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Divid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81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82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15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8288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68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6300" smtClean="0">
              <a:solidFill>
                <a:srgbClr val="26BCD7"/>
              </a:solidFill>
              <a:latin typeface="Georgia" charset="0"/>
            </a:endParaRPr>
          </a:p>
        </p:txBody>
      </p:sp>
      <p:pic>
        <p:nvPicPr>
          <p:cNvPr id="5" name="Picture 7" descr="ico logo_white out blu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663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381000" y="2943225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382000" cy="2362200"/>
          </a:xfrm>
        </p:spPr>
        <p:txBody>
          <a:bodyPr wrap="square"/>
          <a:lstStyle>
            <a:lvl1pPr marL="96838">
              <a:defRPr sz="6300"/>
            </a:lvl1pPr>
          </a:lstStyle>
          <a:p>
            <a:r>
              <a:rPr lang="en-US"/>
              <a:t>Click to edit click to click to edit click to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14800"/>
            <a:ext cx="8382000" cy="1066800"/>
          </a:xfrm>
        </p:spPr>
        <p:txBody>
          <a:bodyPr/>
          <a:lstStyle>
            <a:lvl1pPr marL="96838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0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74" y="1254447"/>
            <a:ext cx="8551163" cy="389064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3246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/ Divider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73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9639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20236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2" y="3018867"/>
            <a:ext cx="3124874" cy="3874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34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-2046" y="-990600"/>
            <a:ext cx="60293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5" y="1483519"/>
            <a:ext cx="4495800" cy="5268514"/>
          </a:xfrm>
          <a:prstGeom prst="rect">
            <a:avLst/>
          </a:prstGeom>
        </p:spPr>
      </p:pic>
      <p:grpSp>
        <p:nvGrpSpPr>
          <p:cNvPr id="19" name="Group 13"/>
          <p:cNvGrpSpPr>
            <a:grpSpLocks noChangeAspect="1"/>
          </p:cNvGrpSpPr>
          <p:nvPr userDrawn="1"/>
        </p:nvGrpSpPr>
        <p:grpSpPr bwMode="auto">
          <a:xfrm>
            <a:off x="0" y="0"/>
            <a:ext cx="5619750" cy="5145088"/>
            <a:chOff x="0" y="0"/>
            <a:chExt cx="3540" cy="3241"/>
          </a:xfrm>
        </p:grpSpPr>
        <p:sp>
          <p:nvSpPr>
            <p:cNvPr id="22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3540" cy="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0" y="-1"/>
              <a:ext cx="3541" cy="3243"/>
            </a:xfrm>
            <a:custGeom>
              <a:avLst/>
              <a:gdLst>
                <a:gd name="T0" fmla="*/ 2944 w 2944"/>
                <a:gd name="T1" fmla="*/ 910 h 2696"/>
                <a:gd name="T2" fmla="*/ 1158 w 2944"/>
                <a:gd name="T3" fmla="*/ 2696 h 2696"/>
                <a:gd name="T4" fmla="*/ 0 w 2944"/>
                <a:gd name="T5" fmla="*/ 2270 h 2696"/>
                <a:gd name="T6" fmla="*/ 0 w 2944"/>
                <a:gd name="T7" fmla="*/ 0 h 2696"/>
                <a:gd name="T8" fmla="*/ 2695 w 2944"/>
                <a:gd name="T9" fmla="*/ 0 h 2696"/>
                <a:gd name="T10" fmla="*/ 2944 w 2944"/>
                <a:gd name="T11" fmla="*/ 91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2696">
                  <a:moveTo>
                    <a:pt x="2944" y="910"/>
                  </a:moveTo>
                  <a:cubicBezTo>
                    <a:pt x="2944" y="1896"/>
                    <a:pt x="2144" y="2696"/>
                    <a:pt x="1158" y="2696"/>
                  </a:cubicBezTo>
                  <a:cubicBezTo>
                    <a:pt x="716" y="2696"/>
                    <a:pt x="312" y="2536"/>
                    <a:pt x="0" y="2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95" y="0"/>
                    <a:pt x="2695" y="0"/>
                    <a:pt x="2695" y="0"/>
                  </a:cubicBezTo>
                  <a:cubicBezTo>
                    <a:pt x="2853" y="267"/>
                    <a:pt x="2944" y="578"/>
                    <a:pt x="2944" y="9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13" name="AutoShape 8"/>
          <p:cNvSpPr>
            <a:spLocks noChangeAspect="1" noChangeArrowheads="1" noTextEdit="1"/>
          </p:cNvSpPr>
          <p:nvPr userDrawn="1"/>
        </p:nvSpPr>
        <p:spPr bwMode="auto">
          <a:xfrm>
            <a:off x="-7105650" y="0"/>
            <a:ext cx="5984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582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05" y="938150"/>
            <a:ext cx="4295179" cy="5919849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35202" y="610889"/>
            <a:ext cx="4909284" cy="49092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63" y="1653209"/>
            <a:ext cx="4125541" cy="302674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103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" y="2457546"/>
            <a:ext cx="5182361" cy="412156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961031" y="1272227"/>
            <a:ext cx="6206719" cy="4969823"/>
            <a:chOff x="2961031" y="1272227"/>
            <a:chExt cx="6206719" cy="4969823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924" y="1272227"/>
              <a:ext cx="4519826" cy="4969823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2961031" y="1272227"/>
              <a:ext cx="1615044" cy="1615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147248" y="2317252"/>
            <a:ext cx="1033153" cy="700644"/>
          </a:xfrm>
          <a:prstGeom prst="line">
            <a:avLst/>
          </a:prstGeom>
          <a:ln w="1143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80401" y="2645388"/>
            <a:ext cx="3625674" cy="30072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61031" y="1703480"/>
            <a:ext cx="1615044" cy="10650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36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2815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60" y="4484535"/>
            <a:ext cx="2757890" cy="23814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198"/>
          <a:stretch/>
        </p:blipFill>
        <p:spPr>
          <a:xfrm>
            <a:off x="458787" y="4485862"/>
            <a:ext cx="2156734" cy="2372138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346074" y="1972994"/>
            <a:ext cx="2527753" cy="25277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319236" y="1972994"/>
            <a:ext cx="2527753" cy="2527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292397" y="1972994"/>
            <a:ext cx="2527753" cy="25277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 userDrawn="1">
            <p:ph type="body" sz="quarter" idx="14"/>
          </p:nvPr>
        </p:nvSpPr>
        <p:spPr>
          <a:xfrm>
            <a:off x="513399" y="3072888"/>
            <a:ext cx="2348553" cy="9307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/>
          </p:nvPr>
        </p:nvSpPr>
        <p:spPr>
          <a:xfrm>
            <a:off x="540075" y="2516741"/>
            <a:ext cx="2274377" cy="7336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GB" sz="28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43193" y="2517775"/>
            <a:ext cx="2351087" cy="7191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437637" y="3074988"/>
            <a:ext cx="2362200" cy="9286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417375" y="2517775"/>
            <a:ext cx="2334739" cy="5572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GB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16354" y="3063875"/>
            <a:ext cx="2351087" cy="939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" b="9582"/>
          <a:stretch/>
        </p:blipFill>
        <p:spPr>
          <a:xfrm flipH="1">
            <a:off x="5905515" y="4500747"/>
            <a:ext cx="3238483" cy="23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610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8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1" y="1688207"/>
            <a:ext cx="8589963" cy="4709418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733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02" y="3462274"/>
            <a:ext cx="2644852" cy="312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89963" cy="1774067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9"/>
          <a:stretch/>
        </p:blipFill>
        <p:spPr>
          <a:xfrm>
            <a:off x="4687599" y="3703638"/>
            <a:ext cx="1068317" cy="2731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r="-5862"/>
          <a:stretch/>
        </p:blipFill>
        <p:spPr>
          <a:xfrm>
            <a:off x="7893747" y="3703638"/>
            <a:ext cx="1068317" cy="27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0380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08" y="3042744"/>
            <a:ext cx="4833092" cy="348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6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11" y="1688207"/>
            <a:ext cx="8566327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2229431"/>
            <a:ext cx="271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0" dirty="0">
                <a:solidFill>
                  <a:srgbClr val="26BCD7"/>
                </a:solidFill>
                <a:latin typeface="Georgia"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274883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5"/>
              </a:buClr>
              <a:buFont typeface="Verdana" panose="020B0604030504040204" pitchFamily="34" charset="0"/>
              <a:buChar char="•"/>
              <a:defRPr sz="2200"/>
            </a:lvl1pPr>
            <a:lvl2pPr>
              <a:spcBef>
                <a:spcPts val="2400"/>
              </a:spcBef>
              <a:buClr>
                <a:schemeClr val="accent5"/>
              </a:buClr>
              <a:defRPr sz="2000"/>
            </a:lvl2pPr>
            <a:lvl3pPr>
              <a:spcBef>
                <a:spcPts val="2400"/>
              </a:spcBef>
              <a:buClr>
                <a:schemeClr val="accent5"/>
              </a:buClr>
              <a:defRPr sz="1800"/>
            </a:lvl3pPr>
            <a:lvl4pPr>
              <a:spcBef>
                <a:spcPts val="2400"/>
              </a:spcBef>
              <a:buClr>
                <a:schemeClr val="accent5"/>
              </a:buClr>
              <a:defRPr sz="1600"/>
            </a:lvl4pPr>
            <a:lvl5pPr>
              <a:spcBef>
                <a:spcPts val="2400"/>
              </a:spcBef>
              <a:buClr>
                <a:schemeClr val="accent5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43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Divid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89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3" y="2483448"/>
            <a:ext cx="2975630" cy="4381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77475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3411856"/>
            <a:ext cx="271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dirty="0">
                <a:solidFill>
                  <a:srgbClr val="EC008C"/>
                </a:solidFill>
                <a:latin typeface="Georgia"/>
              </a:rPr>
              <a:t>{ }</a:t>
            </a:r>
          </a:p>
        </p:txBody>
      </p:sp>
    </p:spTree>
    <p:extLst>
      <p:ext uri="{BB962C8B-B14F-4D97-AF65-F5344CB8AC3E}">
        <p14:creationId xmlns:p14="http://schemas.microsoft.com/office/powerpoint/2010/main" val="26020775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0" y="1702784"/>
            <a:ext cx="8460000" cy="1201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8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3125330"/>
            <a:ext cx="8460000" cy="1623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6075" y="177281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6075" y="465313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5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5"/>
              </a:buClr>
              <a:buFont typeface="Verdana" panose="020B0604030504040204" pitchFamily="34" charset="0"/>
              <a:buChar char="•"/>
              <a:defRPr sz="2200"/>
            </a:lvl1pPr>
            <a:lvl2pPr>
              <a:spcBef>
                <a:spcPts val="2400"/>
              </a:spcBef>
              <a:buClr>
                <a:schemeClr val="accent5"/>
              </a:buClr>
              <a:defRPr sz="2000"/>
            </a:lvl2pPr>
            <a:lvl3pPr>
              <a:spcBef>
                <a:spcPts val="2400"/>
              </a:spcBef>
              <a:buClr>
                <a:schemeClr val="accent5"/>
              </a:buClr>
              <a:defRPr sz="1800"/>
            </a:lvl3pPr>
            <a:lvl4pPr>
              <a:spcBef>
                <a:spcPts val="2400"/>
              </a:spcBef>
              <a:buClr>
                <a:schemeClr val="accent5"/>
              </a:buClr>
              <a:defRPr sz="1600"/>
            </a:lvl4pPr>
            <a:lvl5pPr>
              <a:spcBef>
                <a:spcPts val="2400"/>
              </a:spcBef>
              <a:buClr>
                <a:schemeClr val="accent5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005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51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94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>
              <a:spcBef>
                <a:spcPts val="2400"/>
              </a:spcBef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2400"/>
              </a:spcBef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2400"/>
              </a:spcBef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Bef>
                <a:spcPts val="2400"/>
              </a:spcBef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704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0012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3900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27" y="4253636"/>
            <a:ext cx="3374223" cy="2604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388" y="1609771"/>
            <a:ext cx="5536374" cy="3519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538" y="1811039"/>
            <a:ext cx="5474349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35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1" y="3498211"/>
            <a:ext cx="3260988" cy="3373436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539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37" y="1460558"/>
            <a:ext cx="3799244" cy="389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0" y="1820389"/>
            <a:ext cx="3799244" cy="389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82" y="2180220"/>
            <a:ext cx="3799244" cy="3898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167" y="2361063"/>
            <a:ext cx="3493827" cy="32345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18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/>
          <a:stretch/>
        </p:blipFill>
        <p:spPr>
          <a:xfrm>
            <a:off x="6873065" y="4405745"/>
            <a:ext cx="2270935" cy="2448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33"/>
          <a:stretch/>
        </p:blipFill>
        <p:spPr>
          <a:xfrm flipH="1">
            <a:off x="-2" y="4441372"/>
            <a:ext cx="2706805" cy="2430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369440" y="1460558"/>
            <a:ext cx="6391723" cy="4025933"/>
            <a:chOff x="1192258" y="1460558"/>
            <a:chExt cx="6759978" cy="4257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58" y="1460558"/>
              <a:ext cx="3799244" cy="3898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992" y="1820389"/>
              <a:ext cx="3799244" cy="389805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49" y="1624071"/>
            <a:ext cx="2701087" cy="30558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4893" y="1973764"/>
            <a:ext cx="3325149" cy="28391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0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18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28" y="4094187"/>
            <a:ext cx="4427984" cy="2782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784" y="1468179"/>
            <a:ext cx="3661729" cy="3756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57" y="1600321"/>
            <a:ext cx="3234789" cy="30121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31" y="1468179"/>
            <a:ext cx="3661731" cy="375696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49601" y="1600321"/>
            <a:ext cx="3266854" cy="29980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421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1950" y="1545300"/>
            <a:ext cx="3714833" cy="371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68824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8" y="2124987"/>
            <a:ext cx="475165" cy="25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91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57673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1104495" y="2100334"/>
            <a:ext cx="6851882" cy="37085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11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60048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237505" y="1802349"/>
            <a:ext cx="4797633" cy="430455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57652" y="2279650"/>
            <a:ext cx="3324411" cy="3076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5668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244491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60248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627188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8573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8288" cy="4679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4908884"/>
            <a:ext cx="8575597" cy="130910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5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214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5701089"/>
            <a:ext cx="8589544" cy="770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943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23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2603196"/>
            <a:ext cx="3888060" cy="277632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40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4180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09"/>
            <a:ext cx="9144000" cy="5014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96" y="578352"/>
            <a:ext cx="1987456" cy="37825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419860"/>
            <a:ext cx="6159165" cy="18902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557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05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ur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83" y="1233654"/>
            <a:ext cx="3654174" cy="43224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3" y="522665"/>
            <a:ext cx="1806479" cy="5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36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8532"/>
            <a:ext cx="5029200" cy="57294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3780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9" y="1427684"/>
            <a:ext cx="3841730" cy="34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9283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i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186" y="1331323"/>
            <a:ext cx="3758099" cy="5533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6" y="3096364"/>
            <a:ext cx="2194285" cy="19796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2834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Gree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58" y="1016346"/>
            <a:ext cx="1894722" cy="4762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2" y="1713095"/>
            <a:ext cx="2843540" cy="33635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63517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3324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/ 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374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24513" y="5118100"/>
            <a:ext cx="3519487" cy="1739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799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665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74" y="1254447"/>
            <a:ext cx="8551163" cy="389064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39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/ Divider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73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546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20236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2" y="3018867"/>
            <a:ext cx="3124874" cy="3874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9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-2046" y="-990600"/>
            <a:ext cx="60293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5" y="1483519"/>
            <a:ext cx="4495800" cy="5268514"/>
          </a:xfrm>
          <a:prstGeom prst="rect">
            <a:avLst/>
          </a:prstGeom>
        </p:spPr>
      </p:pic>
      <p:grpSp>
        <p:nvGrpSpPr>
          <p:cNvPr id="19" name="Group 13"/>
          <p:cNvGrpSpPr>
            <a:grpSpLocks noChangeAspect="1"/>
          </p:cNvGrpSpPr>
          <p:nvPr userDrawn="1"/>
        </p:nvGrpSpPr>
        <p:grpSpPr bwMode="auto">
          <a:xfrm>
            <a:off x="0" y="0"/>
            <a:ext cx="5619750" cy="5145088"/>
            <a:chOff x="0" y="0"/>
            <a:chExt cx="3540" cy="3241"/>
          </a:xfrm>
        </p:grpSpPr>
        <p:sp>
          <p:nvSpPr>
            <p:cNvPr id="22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3540" cy="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0" y="-1"/>
              <a:ext cx="3541" cy="3243"/>
            </a:xfrm>
            <a:custGeom>
              <a:avLst/>
              <a:gdLst>
                <a:gd name="T0" fmla="*/ 2944 w 2944"/>
                <a:gd name="T1" fmla="*/ 910 h 2696"/>
                <a:gd name="T2" fmla="*/ 1158 w 2944"/>
                <a:gd name="T3" fmla="*/ 2696 h 2696"/>
                <a:gd name="T4" fmla="*/ 0 w 2944"/>
                <a:gd name="T5" fmla="*/ 2270 h 2696"/>
                <a:gd name="T6" fmla="*/ 0 w 2944"/>
                <a:gd name="T7" fmla="*/ 0 h 2696"/>
                <a:gd name="T8" fmla="*/ 2695 w 2944"/>
                <a:gd name="T9" fmla="*/ 0 h 2696"/>
                <a:gd name="T10" fmla="*/ 2944 w 2944"/>
                <a:gd name="T11" fmla="*/ 91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2696">
                  <a:moveTo>
                    <a:pt x="2944" y="910"/>
                  </a:moveTo>
                  <a:cubicBezTo>
                    <a:pt x="2944" y="1896"/>
                    <a:pt x="2144" y="2696"/>
                    <a:pt x="1158" y="2696"/>
                  </a:cubicBezTo>
                  <a:cubicBezTo>
                    <a:pt x="716" y="2696"/>
                    <a:pt x="312" y="2536"/>
                    <a:pt x="0" y="2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95" y="0"/>
                    <a:pt x="2695" y="0"/>
                    <a:pt x="2695" y="0"/>
                  </a:cubicBezTo>
                  <a:cubicBezTo>
                    <a:pt x="2853" y="267"/>
                    <a:pt x="2944" y="578"/>
                    <a:pt x="2944" y="9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13" name="AutoShape 8"/>
          <p:cNvSpPr>
            <a:spLocks noChangeAspect="1" noChangeArrowheads="1" noTextEdit="1"/>
          </p:cNvSpPr>
          <p:nvPr userDrawn="1"/>
        </p:nvSpPr>
        <p:spPr bwMode="auto">
          <a:xfrm>
            <a:off x="-7105650" y="0"/>
            <a:ext cx="5984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9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05" y="938150"/>
            <a:ext cx="4295179" cy="5919849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35202" y="610889"/>
            <a:ext cx="4909284" cy="49092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63" y="1653209"/>
            <a:ext cx="4125541" cy="302674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0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" y="2457546"/>
            <a:ext cx="5182361" cy="412156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961031" y="1272227"/>
            <a:ext cx="6206719" cy="4969823"/>
            <a:chOff x="2961031" y="1272227"/>
            <a:chExt cx="6206719" cy="4969823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924" y="1272227"/>
              <a:ext cx="4519826" cy="4969823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2961031" y="1272227"/>
              <a:ext cx="1615044" cy="1615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147248" y="2317252"/>
            <a:ext cx="1033153" cy="700644"/>
          </a:xfrm>
          <a:prstGeom prst="line">
            <a:avLst/>
          </a:prstGeom>
          <a:ln w="1143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80401" y="2645388"/>
            <a:ext cx="3625674" cy="30072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61031" y="1703480"/>
            <a:ext cx="1615044" cy="10650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36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879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60" y="4484535"/>
            <a:ext cx="2757890" cy="23814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198"/>
          <a:stretch/>
        </p:blipFill>
        <p:spPr>
          <a:xfrm>
            <a:off x="458787" y="4485862"/>
            <a:ext cx="2156734" cy="2372138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346074" y="1972994"/>
            <a:ext cx="2527753" cy="25277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319236" y="1972994"/>
            <a:ext cx="2527753" cy="2527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292397" y="1972994"/>
            <a:ext cx="2527753" cy="25277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 userDrawn="1">
            <p:ph type="body" sz="quarter" idx="14"/>
          </p:nvPr>
        </p:nvSpPr>
        <p:spPr>
          <a:xfrm>
            <a:off x="513399" y="3072888"/>
            <a:ext cx="2348553" cy="9307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/>
          </p:nvPr>
        </p:nvSpPr>
        <p:spPr>
          <a:xfrm>
            <a:off x="540075" y="2516741"/>
            <a:ext cx="2274377" cy="7336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GB" sz="28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43193" y="2517775"/>
            <a:ext cx="2351087" cy="7191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437637" y="3074988"/>
            <a:ext cx="2362200" cy="9286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417375" y="2517775"/>
            <a:ext cx="2334739" cy="5572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GB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16354" y="3063875"/>
            <a:ext cx="2351087" cy="939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" b="9582"/>
          <a:stretch/>
        </p:blipFill>
        <p:spPr>
          <a:xfrm flipH="1">
            <a:off x="5905515" y="4500747"/>
            <a:ext cx="3238483" cy="23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489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8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1" y="1688207"/>
            <a:ext cx="8589963" cy="4709418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53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02" y="3462274"/>
            <a:ext cx="2644852" cy="312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89963" cy="1774067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9"/>
          <a:stretch/>
        </p:blipFill>
        <p:spPr>
          <a:xfrm>
            <a:off x="4687599" y="3703638"/>
            <a:ext cx="1068317" cy="2731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r="-5862"/>
          <a:stretch/>
        </p:blipFill>
        <p:spPr>
          <a:xfrm>
            <a:off x="7893747" y="3703638"/>
            <a:ext cx="1068317" cy="27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71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08" y="3042744"/>
            <a:ext cx="4833092" cy="348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6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11" y="1688207"/>
            <a:ext cx="8566327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2229431"/>
            <a:ext cx="271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0" dirty="0">
                <a:solidFill>
                  <a:srgbClr val="26BCD7"/>
                </a:solidFill>
                <a:latin typeface="Georgia"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4022831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3" y="2483448"/>
            <a:ext cx="2975630" cy="4381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77475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3411856"/>
            <a:ext cx="271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dirty="0">
                <a:solidFill>
                  <a:srgbClr val="EC008C"/>
                </a:solidFill>
                <a:latin typeface="Georgia"/>
              </a:rPr>
              <a:t>{ }</a:t>
            </a:r>
          </a:p>
        </p:txBody>
      </p:sp>
    </p:spTree>
    <p:extLst>
      <p:ext uri="{BB962C8B-B14F-4D97-AF65-F5344CB8AC3E}">
        <p14:creationId xmlns:p14="http://schemas.microsoft.com/office/powerpoint/2010/main" val="3550503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0" y="1702784"/>
            <a:ext cx="8460000" cy="1201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8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3125330"/>
            <a:ext cx="8460000" cy="1623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6075" y="177281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6075" y="465313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08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5"/>
              </a:buClr>
              <a:buFont typeface="Verdana" panose="020B0604030504040204" pitchFamily="34" charset="0"/>
              <a:buChar char="•"/>
              <a:defRPr sz="2200"/>
            </a:lvl1pPr>
            <a:lvl2pPr>
              <a:spcBef>
                <a:spcPts val="2400"/>
              </a:spcBef>
              <a:buClr>
                <a:schemeClr val="accent5"/>
              </a:buClr>
              <a:defRPr sz="2000"/>
            </a:lvl2pPr>
            <a:lvl3pPr>
              <a:spcBef>
                <a:spcPts val="2400"/>
              </a:spcBef>
              <a:buClr>
                <a:schemeClr val="accent5"/>
              </a:buClr>
              <a:defRPr sz="1800"/>
            </a:lvl3pPr>
            <a:lvl4pPr>
              <a:spcBef>
                <a:spcPts val="2400"/>
              </a:spcBef>
              <a:buClr>
                <a:schemeClr val="accent5"/>
              </a:buClr>
              <a:defRPr sz="1600"/>
            </a:lvl4pPr>
            <a:lvl5pPr>
              <a:spcBef>
                <a:spcPts val="2400"/>
              </a:spcBef>
              <a:buClr>
                <a:schemeClr val="accent5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524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51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94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>
              <a:spcBef>
                <a:spcPts val="2400"/>
              </a:spcBef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2400"/>
              </a:spcBef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2400"/>
              </a:spcBef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Bef>
                <a:spcPts val="2400"/>
              </a:spcBef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454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689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7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27" y="4253636"/>
            <a:ext cx="3374223" cy="2604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388" y="1609771"/>
            <a:ext cx="5536374" cy="3519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538" y="1811039"/>
            <a:ext cx="5474349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24513" y="2633662"/>
            <a:ext cx="3519487" cy="42243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20236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76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1" y="3498211"/>
            <a:ext cx="3260988" cy="3373436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0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37" y="1460558"/>
            <a:ext cx="3799244" cy="389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0" y="1820389"/>
            <a:ext cx="3799244" cy="389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82" y="2180220"/>
            <a:ext cx="3799244" cy="3898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167" y="2361063"/>
            <a:ext cx="3493827" cy="32345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384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/>
          <a:stretch/>
        </p:blipFill>
        <p:spPr>
          <a:xfrm>
            <a:off x="6873065" y="4405745"/>
            <a:ext cx="2270935" cy="2448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33"/>
          <a:stretch/>
        </p:blipFill>
        <p:spPr>
          <a:xfrm flipH="1">
            <a:off x="-2" y="4441372"/>
            <a:ext cx="2706805" cy="2430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369440" y="1460558"/>
            <a:ext cx="6391723" cy="4025933"/>
            <a:chOff x="1192258" y="1460558"/>
            <a:chExt cx="6759978" cy="4257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58" y="1460558"/>
              <a:ext cx="3799244" cy="3898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992" y="1820389"/>
              <a:ext cx="3799244" cy="389805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49" y="1624071"/>
            <a:ext cx="2701087" cy="30558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4893" y="1973764"/>
            <a:ext cx="3325149" cy="28391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760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28" y="4094187"/>
            <a:ext cx="4427984" cy="2782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784" y="1468179"/>
            <a:ext cx="3661729" cy="3756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57" y="1600321"/>
            <a:ext cx="3234789" cy="30121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31" y="1468179"/>
            <a:ext cx="3661731" cy="375696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49601" y="1600321"/>
            <a:ext cx="3266854" cy="29980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473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1950" y="1545300"/>
            <a:ext cx="3714833" cy="371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68824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8" y="2124987"/>
            <a:ext cx="475165" cy="25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78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57673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1104495" y="2100334"/>
            <a:ext cx="6851882" cy="37085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83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60048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237505" y="1802349"/>
            <a:ext cx="4797633" cy="430455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57652" y="2279650"/>
            <a:ext cx="3324411" cy="3076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92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244491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433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627188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17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8288" cy="4679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4908884"/>
            <a:ext cx="8575597" cy="130910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5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0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23560" y="2633663"/>
            <a:ext cx="3520440" cy="422433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-2046" y="-990600"/>
            <a:ext cx="60293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9" name="Group 13"/>
          <p:cNvGrpSpPr>
            <a:grpSpLocks noChangeAspect="1"/>
          </p:cNvGrpSpPr>
          <p:nvPr userDrawn="1"/>
        </p:nvGrpSpPr>
        <p:grpSpPr bwMode="auto">
          <a:xfrm>
            <a:off x="0" y="0"/>
            <a:ext cx="5619750" cy="5145088"/>
            <a:chOff x="0" y="0"/>
            <a:chExt cx="3540" cy="3241"/>
          </a:xfrm>
        </p:grpSpPr>
        <p:sp>
          <p:nvSpPr>
            <p:cNvPr id="22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3540" cy="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0" y="-1"/>
              <a:ext cx="3541" cy="3243"/>
            </a:xfrm>
            <a:custGeom>
              <a:avLst/>
              <a:gdLst>
                <a:gd name="T0" fmla="*/ 2944 w 2944"/>
                <a:gd name="T1" fmla="*/ 910 h 2696"/>
                <a:gd name="T2" fmla="*/ 1158 w 2944"/>
                <a:gd name="T3" fmla="*/ 2696 h 2696"/>
                <a:gd name="T4" fmla="*/ 0 w 2944"/>
                <a:gd name="T5" fmla="*/ 2270 h 2696"/>
                <a:gd name="T6" fmla="*/ 0 w 2944"/>
                <a:gd name="T7" fmla="*/ 0 h 2696"/>
                <a:gd name="T8" fmla="*/ 2695 w 2944"/>
                <a:gd name="T9" fmla="*/ 0 h 2696"/>
                <a:gd name="T10" fmla="*/ 2944 w 2944"/>
                <a:gd name="T11" fmla="*/ 91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2696">
                  <a:moveTo>
                    <a:pt x="2944" y="910"/>
                  </a:moveTo>
                  <a:cubicBezTo>
                    <a:pt x="2944" y="1896"/>
                    <a:pt x="2144" y="2696"/>
                    <a:pt x="1158" y="2696"/>
                  </a:cubicBezTo>
                  <a:cubicBezTo>
                    <a:pt x="716" y="2696"/>
                    <a:pt x="312" y="2536"/>
                    <a:pt x="0" y="2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95" y="0"/>
                    <a:pt x="2695" y="0"/>
                    <a:pt x="2695" y="0"/>
                  </a:cubicBezTo>
                  <a:cubicBezTo>
                    <a:pt x="2853" y="267"/>
                    <a:pt x="2944" y="578"/>
                    <a:pt x="2944" y="9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AutoShape 8"/>
          <p:cNvSpPr>
            <a:spLocks noChangeAspect="1" noChangeArrowheads="1" noTextEdit="1"/>
          </p:cNvSpPr>
          <p:nvPr userDrawn="1"/>
        </p:nvSpPr>
        <p:spPr bwMode="auto">
          <a:xfrm>
            <a:off x="-7105650" y="0"/>
            <a:ext cx="5984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17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5701089"/>
            <a:ext cx="8589544" cy="770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943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505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2603196"/>
            <a:ext cx="3888060" cy="277632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40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5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09"/>
            <a:ext cx="9144000" cy="5014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96" y="578352"/>
            <a:ext cx="1987456" cy="37825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419860"/>
            <a:ext cx="6159165" cy="18902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425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ur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83" y="1233654"/>
            <a:ext cx="3654174" cy="43224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3" y="522665"/>
            <a:ext cx="1806479" cy="5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73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8532"/>
            <a:ext cx="5029200" cy="57294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3780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9" y="1427684"/>
            <a:ext cx="3841730" cy="34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9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i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186" y="1331323"/>
            <a:ext cx="3758099" cy="5533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6" y="3096364"/>
            <a:ext cx="2194285" cy="19796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868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Gree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58" y="1016346"/>
            <a:ext cx="1894722" cy="4762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2" y="1713095"/>
            <a:ext cx="2843540" cy="33635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658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00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/ 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380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24513" y="5118100"/>
            <a:ext cx="3519487" cy="1739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60888" y="677863"/>
            <a:ext cx="4583112" cy="6180137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1135202" y="610889"/>
            <a:ext cx="4909284" cy="49092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63" y="1653209"/>
            <a:ext cx="4125541" cy="302674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1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28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230F-B477-488D-A424-28C0C0743692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9B0-F02B-45E3-BDB8-976874D3889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86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Divid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2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5524708"/>
            <a:ext cx="1972016" cy="13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07" y="1256366"/>
            <a:ext cx="8525434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Slid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74" y="1254447"/>
            <a:ext cx="8551163" cy="389064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04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/ Divider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73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1470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273" y="3339950"/>
            <a:ext cx="4538006" cy="113715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741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20236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2" y="3018867"/>
            <a:ext cx="3124874" cy="3874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52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-2046" y="-990600"/>
            <a:ext cx="60293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5" y="1483519"/>
            <a:ext cx="4495800" cy="5268514"/>
          </a:xfrm>
          <a:prstGeom prst="rect">
            <a:avLst/>
          </a:prstGeom>
        </p:spPr>
      </p:pic>
      <p:grpSp>
        <p:nvGrpSpPr>
          <p:cNvPr id="19" name="Group 13"/>
          <p:cNvGrpSpPr>
            <a:grpSpLocks noChangeAspect="1"/>
          </p:cNvGrpSpPr>
          <p:nvPr userDrawn="1"/>
        </p:nvGrpSpPr>
        <p:grpSpPr bwMode="auto">
          <a:xfrm>
            <a:off x="0" y="0"/>
            <a:ext cx="5619750" cy="5145088"/>
            <a:chOff x="0" y="0"/>
            <a:chExt cx="3540" cy="3241"/>
          </a:xfrm>
        </p:grpSpPr>
        <p:sp>
          <p:nvSpPr>
            <p:cNvPr id="22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3540" cy="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0" y="-1"/>
              <a:ext cx="3541" cy="3243"/>
            </a:xfrm>
            <a:custGeom>
              <a:avLst/>
              <a:gdLst>
                <a:gd name="T0" fmla="*/ 2944 w 2944"/>
                <a:gd name="T1" fmla="*/ 910 h 2696"/>
                <a:gd name="T2" fmla="*/ 1158 w 2944"/>
                <a:gd name="T3" fmla="*/ 2696 h 2696"/>
                <a:gd name="T4" fmla="*/ 0 w 2944"/>
                <a:gd name="T5" fmla="*/ 2270 h 2696"/>
                <a:gd name="T6" fmla="*/ 0 w 2944"/>
                <a:gd name="T7" fmla="*/ 0 h 2696"/>
                <a:gd name="T8" fmla="*/ 2695 w 2944"/>
                <a:gd name="T9" fmla="*/ 0 h 2696"/>
                <a:gd name="T10" fmla="*/ 2944 w 2944"/>
                <a:gd name="T11" fmla="*/ 91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2696">
                  <a:moveTo>
                    <a:pt x="2944" y="910"/>
                  </a:moveTo>
                  <a:cubicBezTo>
                    <a:pt x="2944" y="1896"/>
                    <a:pt x="2144" y="2696"/>
                    <a:pt x="1158" y="2696"/>
                  </a:cubicBezTo>
                  <a:cubicBezTo>
                    <a:pt x="716" y="2696"/>
                    <a:pt x="312" y="2536"/>
                    <a:pt x="0" y="2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95" y="0"/>
                    <a:pt x="2695" y="0"/>
                    <a:pt x="2695" y="0"/>
                  </a:cubicBezTo>
                  <a:cubicBezTo>
                    <a:pt x="2853" y="267"/>
                    <a:pt x="2944" y="578"/>
                    <a:pt x="2944" y="9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1244491"/>
            <a:ext cx="5375197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13" name="AutoShape 8"/>
          <p:cNvSpPr>
            <a:spLocks noChangeAspect="1" noChangeArrowheads="1" noTextEdit="1"/>
          </p:cNvSpPr>
          <p:nvPr userDrawn="1"/>
        </p:nvSpPr>
        <p:spPr bwMode="auto">
          <a:xfrm>
            <a:off x="-7105650" y="0"/>
            <a:ext cx="5984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34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/ Cap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05" y="938150"/>
            <a:ext cx="4295179" cy="5919849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35202" y="610889"/>
            <a:ext cx="4909284" cy="49092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63" y="1653209"/>
            <a:ext cx="4125541" cy="302674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4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346074" y="1972994"/>
            <a:ext cx="2527753" cy="25277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319236" y="1972994"/>
            <a:ext cx="2527753" cy="2527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292397" y="1972994"/>
            <a:ext cx="2527753" cy="25277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 userDrawn="1">
            <p:ph type="body" sz="quarter" idx="14"/>
          </p:nvPr>
        </p:nvSpPr>
        <p:spPr>
          <a:xfrm>
            <a:off x="513399" y="3072888"/>
            <a:ext cx="2348553" cy="9307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/>
          </p:nvPr>
        </p:nvSpPr>
        <p:spPr>
          <a:xfrm>
            <a:off x="540075" y="2516741"/>
            <a:ext cx="2274377" cy="7336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GB" sz="28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43193" y="2517775"/>
            <a:ext cx="2351087" cy="7191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437637" y="3074988"/>
            <a:ext cx="2362200" cy="9286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417375" y="2517775"/>
            <a:ext cx="2334739" cy="5572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GB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16354" y="3063875"/>
            <a:ext cx="2351087" cy="939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88913" y="4583113"/>
            <a:ext cx="2684462" cy="22748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275856" y="4583113"/>
            <a:ext cx="2684462" cy="22748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228184" y="4583113"/>
            <a:ext cx="2684462" cy="22748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607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" y="2457546"/>
            <a:ext cx="5182361" cy="412156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961031" y="1272227"/>
            <a:ext cx="6206719" cy="4969823"/>
            <a:chOff x="2961031" y="1272227"/>
            <a:chExt cx="6206719" cy="4969823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924" y="1272227"/>
              <a:ext cx="4519826" cy="4969823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2961031" y="1272227"/>
              <a:ext cx="1615044" cy="1615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147248" y="2317252"/>
            <a:ext cx="1033153" cy="700644"/>
          </a:xfrm>
          <a:prstGeom prst="line">
            <a:avLst/>
          </a:prstGeom>
          <a:ln w="1143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80401" y="2645388"/>
            <a:ext cx="3625674" cy="30072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61031" y="1703480"/>
            <a:ext cx="1615044" cy="10650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36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43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60" y="4484535"/>
            <a:ext cx="2757890" cy="23814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198"/>
          <a:stretch/>
        </p:blipFill>
        <p:spPr>
          <a:xfrm>
            <a:off x="458787" y="4485862"/>
            <a:ext cx="2156734" cy="2372138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346074" y="1972994"/>
            <a:ext cx="2527753" cy="25277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319236" y="1972994"/>
            <a:ext cx="2527753" cy="2527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292397" y="1972994"/>
            <a:ext cx="2527753" cy="25277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 userDrawn="1">
            <p:ph type="body" sz="quarter" idx="14"/>
          </p:nvPr>
        </p:nvSpPr>
        <p:spPr>
          <a:xfrm>
            <a:off x="513399" y="3072888"/>
            <a:ext cx="2348553" cy="9307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/>
          </p:nvPr>
        </p:nvSpPr>
        <p:spPr>
          <a:xfrm>
            <a:off x="540075" y="2516741"/>
            <a:ext cx="2274377" cy="7336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GB" sz="28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43193" y="2517775"/>
            <a:ext cx="2351087" cy="7191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437637" y="3074988"/>
            <a:ext cx="2362200" cy="9286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417375" y="2517775"/>
            <a:ext cx="2334739" cy="5572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GB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16354" y="3063875"/>
            <a:ext cx="2351087" cy="939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GB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" b="9582"/>
          <a:stretch/>
        </p:blipFill>
        <p:spPr>
          <a:xfrm flipH="1">
            <a:off x="5905515" y="4500747"/>
            <a:ext cx="3238483" cy="23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8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1" y="1688207"/>
            <a:ext cx="8589963" cy="4709418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59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02" y="3462274"/>
            <a:ext cx="2644852" cy="312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89963" cy="1774067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9"/>
          <a:stretch/>
        </p:blipFill>
        <p:spPr>
          <a:xfrm>
            <a:off x="4687599" y="3703638"/>
            <a:ext cx="1068317" cy="2731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r="-5862"/>
          <a:stretch/>
        </p:blipFill>
        <p:spPr>
          <a:xfrm>
            <a:off x="7893747" y="3703638"/>
            <a:ext cx="1068317" cy="27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57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08" y="3042744"/>
            <a:ext cx="4833092" cy="3483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60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11" y="1688207"/>
            <a:ext cx="8566327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2229431"/>
            <a:ext cx="271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0" dirty="0">
                <a:solidFill>
                  <a:srgbClr val="26BCD7"/>
                </a:solidFill>
                <a:latin typeface="Georgia"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28986786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3" y="2483448"/>
            <a:ext cx="2975630" cy="4381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207"/>
            <a:ext cx="8577475" cy="4553843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49928" y="3411856"/>
            <a:ext cx="271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dirty="0">
                <a:solidFill>
                  <a:srgbClr val="EC008C"/>
                </a:solidFill>
                <a:latin typeface="Georgia"/>
              </a:rPr>
              <a:t>{ }</a:t>
            </a:r>
          </a:p>
        </p:txBody>
      </p:sp>
    </p:spTree>
    <p:extLst>
      <p:ext uri="{BB962C8B-B14F-4D97-AF65-F5344CB8AC3E}">
        <p14:creationId xmlns:p14="http://schemas.microsoft.com/office/powerpoint/2010/main" val="1591904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0" y="1702784"/>
            <a:ext cx="8460000" cy="1201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8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3125330"/>
            <a:ext cx="8460000" cy="1623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6075" y="177281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6075" y="465313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876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5"/>
              </a:buClr>
              <a:buFont typeface="Verdana" panose="020B0604030504040204" pitchFamily="34" charset="0"/>
              <a:buChar char="•"/>
              <a:defRPr sz="2200"/>
            </a:lvl1pPr>
            <a:lvl2pPr>
              <a:spcBef>
                <a:spcPts val="2400"/>
              </a:spcBef>
              <a:buClr>
                <a:schemeClr val="accent5"/>
              </a:buClr>
              <a:defRPr sz="2000"/>
            </a:lvl2pPr>
            <a:lvl3pPr>
              <a:spcBef>
                <a:spcPts val="2400"/>
              </a:spcBef>
              <a:buClr>
                <a:schemeClr val="accent5"/>
              </a:buClr>
              <a:defRPr sz="1800"/>
            </a:lvl3pPr>
            <a:lvl4pPr>
              <a:spcBef>
                <a:spcPts val="2400"/>
              </a:spcBef>
              <a:buClr>
                <a:schemeClr val="accent5"/>
              </a:buClr>
              <a:defRPr sz="1600"/>
            </a:lvl4pPr>
            <a:lvl5pPr>
              <a:spcBef>
                <a:spcPts val="2400"/>
              </a:spcBef>
              <a:buClr>
                <a:schemeClr val="accent5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633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51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94" y="1686915"/>
            <a:ext cx="8589963" cy="630621"/>
          </a:xfrm>
        </p:spPr>
        <p:txBody>
          <a:bodyPr>
            <a:normAutofit/>
          </a:bodyPr>
          <a:lstStyle>
            <a:lvl1pPr marL="0" indent="0" algn="l">
              <a:spcBef>
                <a:spcPts val="2400"/>
              </a:spcBef>
              <a:buClr>
                <a:schemeClr val="accent5"/>
              </a:buClr>
              <a:buSzPct val="140000"/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5713" y="2380594"/>
            <a:ext cx="8563800" cy="3861456"/>
          </a:xfrm>
        </p:spPr>
        <p:txBody>
          <a:bodyPr>
            <a:normAutofit/>
          </a:bodyPr>
          <a:lstStyle>
            <a:lvl1pPr marL="268288" indent="-268288">
              <a:spcBef>
                <a:spcPts val="24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>
              <a:spcBef>
                <a:spcPts val="2400"/>
              </a:spcBef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2400"/>
              </a:spcBef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2400"/>
              </a:spcBef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Bef>
                <a:spcPts val="2400"/>
              </a:spcBef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0017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84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0" y="1702784"/>
            <a:ext cx="8460000" cy="1201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8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3125330"/>
            <a:ext cx="8460000" cy="1623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6075" y="177281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6075" y="4653136"/>
            <a:ext cx="846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181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2552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27" y="4253636"/>
            <a:ext cx="3374223" cy="2604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388" y="1609771"/>
            <a:ext cx="5536374" cy="3519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538" y="1811039"/>
            <a:ext cx="5474349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514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1" y="3498211"/>
            <a:ext cx="3260988" cy="3373436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 flipH="1">
            <a:off x="782827" y="1609770"/>
            <a:ext cx="6600612" cy="3425825"/>
            <a:chOff x="837" y="1100"/>
            <a:chExt cx="4282" cy="215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37" y="1100"/>
              <a:ext cx="4282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6" y="1100"/>
              <a:ext cx="4282" cy="2157"/>
            </a:xfrm>
            <a:custGeom>
              <a:avLst/>
              <a:gdLst>
                <a:gd name="T0" fmla="*/ 0 w 3735"/>
                <a:gd name="T1" fmla="*/ 2363 h 2363"/>
                <a:gd name="T2" fmla="*/ 0 w 3735"/>
                <a:gd name="T3" fmla="*/ 287 h 2363"/>
                <a:gd name="T4" fmla="*/ 288 w 3735"/>
                <a:gd name="T5" fmla="*/ 0 h 2363"/>
                <a:gd name="T6" fmla="*/ 3447 w 3735"/>
                <a:gd name="T7" fmla="*/ 0 h 2363"/>
                <a:gd name="T8" fmla="*/ 3735 w 3735"/>
                <a:gd name="T9" fmla="*/ 287 h 2363"/>
                <a:gd name="T10" fmla="*/ 3735 w 3735"/>
                <a:gd name="T11" fmla="*/ 1808 h 2363"/>
                <a:gd name="T12" fmla="*/ 3447 w 3735"/>
                <a:gd name="T13" fmla="*/ 2095 h 2363"/>
                <a:gd name="T14" fmla="*/ 288 w 3735"/>
                <a:gd name="T15" fmla="*/ 2095 h 2363"/>
                <a:gd name="T16" fmla="*/ 0 w 3735"/>
                <a:gd name="T17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5" h="2363">
                  <a:moveTo>
                    <a:pt x="0" y="2363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3447" y="0"/>
                    <a:pt x="3447" y="0"/>
                    <a:pt x="3447" y="0"/>
                  </a:cubicBezTo>
                  <a:cubicBezTo>
                    <a:pt x="3606" y="0"/>
                    <a:pt x="3735" y="129"/>
                    <a:pt x="3735" y="287"/>
                  </a:cubicBezTo>
                  <a:cubicBezTo>
                    <a:pt x="3735" y="1808"/>
                    <a:pt x="3735" y="1808"/>
                    <a:pt x="3735" y="1808"/>
                  </a:cubicBezTo>
                  <a:cubicBezTo>
                    <a:pt x="3735" y="1966"/>
                    <a:pt x="3606" y="2095"/>
                    <a:pt x="3447" y="2095"/>
                  </a:cubicBezTo>
                  <a:cubicBezTo>
                    <a:pt x="288" y="2095"/>
                    <a:pt x="288" y="2095"/>
                    <a:pt x="288" y="2095"/>
                  </a:cubicBezTo>
                  <a:lnTo>
                    <a:pt x="0" y="2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838335"/>
            <a:ext cx="6291617" cy="30181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95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 Purple a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37" y="1460558"/>
            <a:ext cx="3799244" cy="389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0" y="1820389"/>
            <a:ext cx="3799244" cy="389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82" y="2180220"/>
            <a:ext cx="3799244" cy="3898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167" y="2361063"/>
            <a:ext cx="3493827" cy="32345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515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/>
          <a:stretch/>
        </p:blipFill>
        <p:spPr>
          <a:xfrm>
            <a:off x="6873065" y="4405745"/>
            <a:ext cx="2270935" cy="2448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33"/>
          <a:stretch/>
        </p:blipFill>
        <p:spPr>
          <a:xfrm flipH="1">
            <a:off x="-2" y="4441372"/>
            <a:ext cx="2706805" cy="2430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369440" y="1460558"/>
            <a:ext cx="6391723" cy="4025933"/>
            <a:chOff x="1192258" y="1460558"/>
            <a:chExt cx="6759978" cy="4257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58" y="1460558"/>
              <a:ext cx="3799244" cy="3898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992" y="1820389"/>
              <a:ext cx="3799244" cy="389805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49" y="1624071"/>
            <a:ext cx="2701087" cy="30558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4893" y="1973764"/>
            <a:ext cx="3325149" cy="28391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526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28" y="4094187"/>
            <a:ext cx="4427984" cy="2782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784" y="1468179"/>
            <a:ext cx="3661729" cy="3756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57" y="1600321"/>
            <a:ext cx="3234789" cy="30121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240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287338"/>
            <a:ext cx="8589963" cy="11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31" y="1468179"/>
            <a:ext cx="3661731" cy="375696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149601" y="1600321"/>
            <a:ext cx="3266854" cy="29980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511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1950" y="1545300"/>
            <a:ext cx="3714833" cy="371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68824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8" y="2124987"/>
            <a:ext cx="475165" cy="25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03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57673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1104495" y="2100334"/>
            <a:ext cx="6851882" cy="37085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96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6" y="314634"/>
            <a:ext cx="8589963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8506" y="1281480"/>
            <a:ext cx="8600486" cy="342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237505" y="1802349"/>
            <a:ext cx="4797633" cy="430455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57652" y="2279650"/>
            <a:ext cx="3324411" cy="3076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656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244491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5520173"/>
            <a:ext cx="1975310" cy="139585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0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610433"/>
            <a:ext cx="6776900" cy="3525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075" y="501650"/>
            <a:ext cx="846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1845999"/>
            <a:ext cx="6472053" cy="26850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069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1627188"/>
            <a:ext cx="4173068" cy="38669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38663" y="0"/>
            <a:ext cx="460533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60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8288" cy="4679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3" y="4908884"/>
            <a:ext cx="8575597" cy="130910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5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4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5701089"/>
            <a:ext cx="8589544" cy="770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943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835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54" y="2603196"/>
            <a:ext cx="3888060" cy="277632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40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553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09"/>
            <a:ext cx="9144000" cy="5014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96" y="578352"/>
            <a:ext cx="1987456" cy="37825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419860"/>
            <a:ext cx="6159165" cy="18902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40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3290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ur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83" y="1233654"/>
            <a:ext cx="3654174" cy="43224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3" y="522665"/>
            <a:ext cx="1806479" cy="5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0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8532"/>
            <a:ext cx="5029200" cy="57294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3780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9" y="1427684"/>
            <a:ext cx="3841730" cy="34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80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Pi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186" y="1331323"/>
            <a:ext cx="3758099" cy="5533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6" y="3096364"/>
            <a:ext cx="2194285" cy="19796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718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Image Gree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58" y="1016346"/>
            <a:ext cx="1894722" cy="4762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2" y="1713095"/>
            <a:ext cx="2843540" cy="33635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1635" y="1815523"/>
            <a:ext cx="4149681" cy="33380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lang="en-US" sz="3600" kern="12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4985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42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4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4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9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42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41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slideLayout" Target="../slideLayouts/slideLayout181.xml"/><Relationship Id="rId40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4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9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34" Type="http://schemas.openxmlformats.org/officeDocument/2006/relationships/slideLayout" Target="../slideLayouts/slideLayout220.xml"/><Relationship Id="rId42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19.xml"/><Relationship Id="rId38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5.xml"/><Relationship Id="rId41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18.xml"/><Relationship Id="rId37" Type="http://schemas.openxmlformats.org/officeDocument/2006/relationships/slideLayout" Target="../slideLayouts/slideLayout223.xml"/><Relationship Id="rId40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36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31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slideLayout" Target="../slideLayouts/slideLayout221.xml"/><Relationship Id="rId4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7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  <p:sldLayoutId id="2147483721" r:id="rId41"/>
    <p:sldLayoutId id="2147483722" r:id="rId4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0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4" r:id="rId40"/>
    <p:sldLayoutId id="2147483765" r:id="rId4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4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  <p:sldLayoutId id="2147483846" r:id="rId37"/>
    <p:sldLayoutId id="2147483847" r:id="rId38"/>
    <p:sldLayoutId id="2147483848" r:id="rId39"/>
    <p:sldLayoutId id="2147483849" r:id="rId40"/>
    <p:sldLayoutId id="2147483850" r:id="rId41"/>
    <p:sldLayoutId id="2147483851" r:id="rId4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3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0" r:id="rId28"/>
    <p:sldLayoutId id="2147483881" r:id="rId29"/>
    <p:sldLayoutId id="2147483882" r:id="rId30"/>
    <p:sldLayoutId id="2147483883" r:id="rId31"/>
    <p:sldLayoutId id="2147483884" r:id="rId32"/>
    <p:sldLayoutId id="2147483885" r:id="rId33"/>
    <p:sldLayoutId id="2147483886" r:id="rId34"/>
    <p:sldLayoutId id="2147483887" r:id="rId35"/>
    <p:sldLayoutId id="2147483888" r:id="rId36"/>
    <p:sldLayoutId id="2147483889" r:id="rId37"/>
    <p:sldLayoutId id="2147483890" r:id="rId38"/>
    <p:sldLayoutId id="2147483891" r:id="rId39"/>
    <p:sldLayoutId id="2147483892" r:id="rId40"/>
    <p:sldLayoutId id="2147483893" r:id="rId41"/>
    <p:sldLayoutId id="2147483894" r:id="rId4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5771-B45A-493A-8BFA-738F8FAD3C3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29/11/2017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F3B9-8F16-46E3-8D91-B3701D07C13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0" r:id="rId25"/>
    <p:sldLayoutId id="2147483921" r:id="rId26"/>
    <p:sldLayoutId id="2147483922" r:id="rId27"/>
    <p:sldLayoutId id="2147483923" r:id="rId28"/>
    <p:sldLayoutId id="2147483924" r:id="rId29"/>
    <p:sldLayoutId id="2147483925" r:id="rId30"/>
    <p:sldLayoutId id="2147483926" r:id="rId31"/>
    <p:sldLayoutId id="2147483927" r:id="rId32"/>
    <p:sldLayoutId id="2147483928" r:id="rId33"/>
    <p:sldLayoutId id="2147483929" r:id="rId34"/>
    <p:sldLayoutId id="2147483930" r:id="rId35"/>
    <p:sldLayoutId id="2147483931" r:id="rId36"/>
    <p:sldLayoutId id="2147483932" r:id="rId37"/>
    <p:sldLayoutId id="2147483933" r:id="rId38"/>
    <p:sldLayoutId id="2147483934" r:id="rId39"/>
    <p:sldLayoutId id="2147483935" r:id="rId40"/>
    <p:sldLayoutId id="2147483936" r:id="rId41"/>
    <p:sldLayoutId id="2147483937" r:id="rId4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ico.org.uk/about-the-ico/news-and-events/e-newsletter/" TargetMode="External"/><Relationship Id="rId4" Type="http://schemas.openxmlformats.org/officeDocument/2006/relationships/hyperlink" Target="https://ico.org.uk/for-organisations/data-protection-refor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www.ec.europa.eu/newsroom/just/news.cfm?tpa_id=202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900" dirty="0" smtClean="0">
                <a:solidFill>
                  <a:srgbClr val="26BCD7"/>
                </a:solidFill>
              </a:rPr>
              <a:t>Data Protection: </a:t>
            </a:r>
            <a:br>
              <a:rPr lang="en-US" altLang="en-US" sz="4900" dirty="0" smtClean="0">
                <a:solidFill>
                  <a:srgbClr val="26BCD7"/>
                </a:solidFill>
              </a:rPr>
            </a:br>
            <a:r>
              <a:rPr lang="en-US" altLang="en-US" sz="4900" dirty="0" smtClean="0">
                <a:solidFill>
                  <a:srgbClr val="FFFFFF"/>
                </a:solidFill>
              </a:rPr>
              <a:t>the Data Protection Act 1998 and the GDPR, data protection present and future</a:t>
            </a:r>
            <a:r>
              <a:rPr lang="en-US" altLang="en-US" dirty="0" smtClean="0">
                <a:solidFill>
                  <a:srgbClr val="26BCD7"/>
                </a:solidFill>
              </a:rPr>
              <a:t/>
            </a:r>
            <a:br>
              <a:rPr lang="en-US" altLang="en-US" dirty="0" smtClean="0">
                <a:solidFill>
                  <a:srgbClr val="26BCD7"/>
                </a:solidFill>
              </a:rPr>
            </a:b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717032"/>
            <a:ext cx="8382000" cy="1066800"/>
          </a:xfrm>
        </p:spPr>
        <p:txBody>
          <a:bodyPr>
            <a:noAutofit/>
          </a:bodyPr>
          <a:lstStyle/>
          <a:p>
            <a:pPr indent="0" eaLnBrk="1" hangingPunct="1">
              <a:buNone/>
            </a:pPr>
            <a:r>
              <a:rPr lang="en-GB" altLang="en-US" sz="2000" dirty="0" smtClean="0"/>
              <a:t>Museums + Heritage webinar, 30 November 2017</a:t>
            </a:r>
          </a:p>
          <a:p>
            <a:pPr indent="0" eaLnBrk="1" hangingPunct="1">
              <a:buNone/>
            </a:pPr>
            <a:endParaRPr lang="en-GB" altLang="en-US" sz="2000" dirty="0" smtClean="0"/>
          </a:p>
          <a:p>
            <a:pPr indent="0" eaLnBrk="1" hangingPunct="1">
              <a:buNone/>
            </a:pPr>
            <a:r>
              <a:rPr lang="en-GB" altLang="en-US" sz="2000" dirty="0" smtClean="0"/>
              <a:t>Richard Sisson, ICO, Policy and Engagement Department (Private and Third Sector)</a:t>
            </a:r>
          </a:p>
        </p:txBody>
      </p:sp>
    </p:spTree>
    <p:extLst>
      <p:ext uri="{BB962C8B-B14F-4D97-AF65-F5344CB8AC3E}">
        <p14:creationId xmlns:p14="http://schemas.microsoft.com/office/powerpoint/2010/main" val="36359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995" y="548680"/>
            <a:ext cx="7656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en-GB" sz="4000" dirty="0" smtClean="0">
                <a:solidFill>
                  <a:srgbClr val="EC008C"/>
                </a:solidFill>
                <a:latin typeface="Georgia"/>
                <a:ea typeface="+mj-ea"/>
                <a:cs typeface="+mj-cs"/>
              </a:rPr>
              <a:t>Identifying a basis for processing</a:t>
            </a:r>
            <a:endParaRPr lang="en-GB" sz="4000" dirty="0">
              <a:solidFill>
                <a:srgbClr val="EC008C"/>
              </a:solidFill>
              <a:latin typeface="Georgia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5995" y="404664"/>
            <a:ext cx="847246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412776"/>
            <a:ext cx="869273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GB" sz="2000" dirty="0" smtClean="0">
                <a:solidFill>
                  <a:srgbClr val="54534A"/>
                </a:solidFill>
              </a:rPr>
              <a:t>GDPR increases the emphasis on identifying and explaining your legal basis for processing.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GB" sz="2000" dirty="0" smtClean="0">
                <a:solidFill>
                  <a:srgbClr val="54534A"/>
                </a:solidFill>
              </a:rPr>
              <a:t>Consent is </a:t>
            </a:r>
            <a:r>
              <a:rPr lang="en-GB" sz="2000" b="1" dirty="0" smtClean="0">
                <a:solidFill>
                  <a:srgbClr val="54534A"/>
                </a:solidFill>
              </a:rPr>
              <a:t>not </a:t>
            </a:r>
            <a:r>
              <a:rPr lang="en-GB" sz="2000" dirty="0" smtClean="0">
                <a:solidFill>
                  <a:srgbClr val="54534A"/>
                </a:solidFill>
              </a:rPr>
              <a:t>the only basis: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4534A"/>
                </a:solidFill>
              </a:rPr>
              <a:t>Contracts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4534A"/>
                </a:solidFill>
              </a:rPr>
              <a:t>Legal obligations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4534A"/>
                </a:solidFill>
              </a:rPr>
              <a:t>Protecting the vital interests of the data subject or another person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4534A"/>
                </a:solidFill>
              </a:rPr>
              <a:t>Carrying out public/official functions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4534A"/>
                </a:solidFill>
              </a:rPr>
              <a:t>Legitimate interests of data controllers or third parties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GB" sz="2000" dirty="0" smtClean="0">
                <a:solidFill>
                  <a:srgbClr val="54534A"/>
                </a:solidFill>
              </a:rPr>
              <a:t>Special categories of data (i.e. sensitive personal data), require a further basis under Article 9.</a:t>
            </a:r>
            <a:endParaRPr lang="en-GB" sz="2000" dirty="0">
              <a:solidFill>
                <a:srgbClr val="54534A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avisonp\AppData\Local\Microsoft\Windows\Temporary Internet Files\Content.IE5\T2E5B71K\Checklists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1083"/>
            <a:ext cx="3705944" cy="55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>
                <a:solidFill>
                  <a:srgbClr val="00B0F0"/>
                </a:solidFill>
                <a:latin typeface="Georgia" panose="02040502050405020303" pitchFamily="18" charset="0"/>
              </a:rPr>
              <a:t>Consent</a:t>
            </a:r>
            <a:endParaRPr lang="en-GB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393" y="1340768"/>
            <a:ext cx="406362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Clear and affirmative action = not a pre-ticked box, silence or inactivity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Easy to distinguish = not buried in T&amp;Cs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Freely given = cannot be an imbalance between parties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to demonstrate consent obtained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Unambiguous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e-Privacy Regulation consent will be based on GDPR consent 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5995" y="404664"/>
            <a:ext cx="84724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B0F0"/>
                </a:solidFill>
              </a:rPr>
              <a:t>Withdrawing consent</a:t>
            </a:r>
            <a:endParaRPr lang="en-GB" sz="4000" dirty="0">
              <a:solidFill>
                <a:srgbClr val="00B0F0"/>
              </a:solidFill>
            </a:endParaRPr>
          </a:p>
        </p:txBody>
      </p:sp>
      <p:pic>
        <p:nvPicPr>
          <p:cNvPr id="3" name="Picture 2" descr="C:\Users\davisonp\AppData\Local\Microsoft\Windows\Temporary Internet Files\Content.IE5\4C3O5P0M\18-14-foto-No-positiv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716976" cy="318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916832"/>
            <a:ext cx="38001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Must be able to withdraw consent at any time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Consent must be as easy to withdraw as to give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Have to tell data subject they have ability to withdraw consent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5995" y="404664"/>
            <a:ext cx="84724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77" y="-243408"/>
            <a:ext cx="8589963" cy="1549091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Privacy notices &amp; transparency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48197"/>
            <a:ext cx="3868387" cy="368135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Information given must be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oncise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 smtClean="0">
                <a:solidFill>
                  <a:schemeClr val="tx1"/>
                </a:solidFill>
              </a:rPr>
              <a:t>ransparent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ntelligible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 an easily accessible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 clear and plain language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55668"/>
            <a:ext cx="8692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GB" sz="2000" dirty="0"/>
              <a:t>Data subject to be told what their data </a:t>
            </a:r>
            <a:r>
              <a:rPr lang="en-GB" sz="2000" dirty="0" smtClean="0"/>
              <a:t>will </a:t>
            </a:r>
            <a:r>
              <a:rPr lang="en-GB" sz="2000" dirty="0"/>
              <a:t>be used for, by whom, when, how and </a:t>
            </a:r>
            <a:r>
              <a:rPr lang="en-GB" sz="2000" dirty="0" smtClean="0"/>
              <a:t>where - extension </a:t>
            </a:r>
            <a:r>
              <a:rPr lang="en-GB" sz="2000" dirty="0"/>
              <a:t>of principle 1 requirement under DPA.  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ICO guidance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5" y="1362410"/>
            <a:ext cx="5771410" cy="339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8155" y="5189517"/>
            <a:ext cx="685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https://ico.org.uk/for-organisations/data-protection-reform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Sign up to </a:t>
            </a:r>
            <a:r>
              <a:rPr lang="en-GB" dirty="0"/>
              <a:t>our newsletter: </a:t>
            </a:r>
            <a:r>
              <a:rPr lang="en-GB" dirty="0" smtClean="0">
                <a:hlinkClick r:id="rId5"/>
              </a:rPr>
              <a:t>www.ico.org.uk/about-the-ico/news-and-events/e-newsletter/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Article 29 Working Party guidance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4" y="1611575"/>
            <a:ext cx="6878472" cy="38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734" y="5815584"/>
            <a:ext cx="687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www.ec.europa.eu/newsroom/just/news.cfm?tpa_id=2026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0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1138" y="3284538"/>
            <a:ext cx="1584325" cy="576262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altLang="en-US" dirty="0" smtClean="0"/>
              <a:t>@</a:t>
            </a:r>
            <a:r>
              <a:rPr lang="en-GB" altLang="en-US" dirty="0" err="1" smtClean="0"/>
              <a:t>iconews</a:t>
            </a:r>
            <a:endParaRPr lang="en-GB" altLang="en-US" dirty="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20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altLang="en-US" sz="4400">
                <a:solidFill>
                  <a:srgbClr val="26BCD7"/>
                </a:solidFill>
                <a:latin typeface="Georgia" charset="0"/>
              </a:rPr>
              <a:t>Keep in touch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7338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20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/>
              <a:t>Subscribe to our e-newsletter at</a:t>
            </a:r>
            <a:r>
              <a:rPr lang="en-GB" altLang="en-US" sz="2400">
                <a:solidFill>
                  <a:srgbClr val="003768"/>
                </a:solidFill>
              </a:rPr>
              <a:t> </a:t>
            </a:r>
            <a:r>
              <a:rPr lang="en-GB" altLang="en-US" sz="2400">
                <a:solidFill>
                  <a:srgbClr val="26BCD7"/>
                </a:solidFill>
              </a:rPr>
              <a:t>www.ico.org.uk</a:t>
            </a:r>
          </a:p>
          <a:p>
            <a:pPr algn="ctr">
              <a:lnSpc>
                <a:spcPct val="100000"/>
              </a:lnSpc>
            </a:pPr>
            <a:r>
              <a:rPr lang="en-GB" altLang="en-US" sz="2400"/>
              <a:t>or find us on…</a:t>
            </a:r>
          </a:p>
        </p:txBody>
      </p:sp>
      <p:pic>
        <p:nvPicPr>
          <p:cNvPr id="6149" name="Picture 7" descr="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70" y="4221088"/>
            <a:ext cx="16986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LinkedIn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28" y="4483818"/>
            <a:ext cx="2089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\\child.indigo.local\profiles\desktop\covellj\Desktop\Various images and designs\fb twitter logos\twitter_newbird_bl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\\child.indigo.local\profiles\desktop\covellj\Desktop\Various images and designs\facebook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114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3"/>
          <p:cNvSpPr txBox="1">
            <a:spLocks noChangeArrowheads="1"/>
          </p:cNvSpPr>
          <p:nvPr/>
        </p:nvSpPr>
        <p:spPr bwMode="auto">
          <a:xfrm>
            <a:off x="2338388" y="3284538"/>
            <a:ext cx="2089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lnSpc>
                <a:spcPct val="110000"/>
              </a:lnSpc>
              <a:defRPr sz="20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/>
              <a:t>/iconews</a:t>
            </a:r>
          </a:p>
        </p:txBody>
      </p:sp>
    </p:spTree>
    <p:extLst>
      <p:ext uri="{BB962C8B-B14F-4D97-AF65-F5344CB8AC3E}">
        <p14:creationId xmlns:p14="http://schemas.microsoft.com/office/powerpoint/2010/main" val="32500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child.indigo.local\profiles\desktop\saula\Desktop\ico 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3" y="1423988"/>
            <a:ext cx="4763356" cy="34892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0273" y="1757384"/>
            <a:ext cx="4538006" cy="74933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About us …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…and this session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1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Protection Act 1998 (the DPA)</a:t>
            </a:r>
            <a:endParaRPr lang="en-GB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Legislation designed to protect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Principles based legislation – </a:t>
            </a:r>
            <a:r>
              <a:rPr lang="en-GB" sz="1800" dirty="0"/>
              <a:t>Easiest way to </a:t>
            </a:r>
            <a:r>
              <a:rPr lang="en-GB" sz="1800" dirty="0" smtClean="0"/>
              <a:t>understand </a:t>
            </a:r>
            <a:r>
              <a:rPr lang="en-GB" sz="1800" dirty="0"/>
              <a:t>the DPA is to review its </a:t>
            </a:r>
            <a:r>
              <a:rPr lang="en-GB" sz="1800" dirty="0" smtClean="0"/>
              <a:t>principles, foundation of compliance with the DPA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 dirty="0"/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You must use personal data fairly and lawfully and you must have a basis for using 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You should only use personal data for a specified and lawful purpose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The personal data you use must be adequate, relevant and not excessive for the reasons you are using 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The personal data you use must be accurate and kept up to date where necessary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You should only keep personal data for as long as is necessary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When using personal data you must do so in line with individual’s data protection rights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You must have appropriate measures in place to safeguard the security of personal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/>
              <a:t>Personal data must not be sent outside of the EEA unless the country its going to has adequate protections in place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9274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5589240"/>
            <a:ext cx="8589544" cy="7700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dirty="0" smtClean="0">
                <a:solidFill>
                  <a:srgbClr val="26BCD7"/>
                </a:solidFill>
              </a:rPr>
              <a:t>EU General Data Protection Regulation: </a:t>
            </a:r>
          </a:p>
          <a:p>
            <a:pPr>
              <a:spcBef>
                <a:spcPts val="0"/>
              </a:spcBef>
            </a:pPr>
            <a:r>
              <a:rPr lang="en-GB" sz="3200" dirty="0" smtClean="0">
                <a:solidFill>
                  <a:schemeClr val="bg1"/>
                </a:solidFill>
              </a:rPr>
              <a:t>Background and purpose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3" b="20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49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r="3410"/>
          <a:stretch>
            <a:fillRect/>
          </a:stretch>
        </p:blipFill>
        <p:spPr/>
      </p:pic>
      <p:sp>
        <p:nvSpPr>
          <p:cNvPr id="8" name="Oval 7"/>
          <p:cNvSpPr/>
          <p:nvPr/>
        </p:nvSpPr>
        <p:spPr>
          <a:xfrm>
            <a:off x="362606" y="457201"/>
            <a:ext cx="4130566" cy="42409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3384376" cy="2082963"/>
          </a:xfrm>
        </p:spPr>
        <p:txBody>
          <a:bodyPr/>
          <a:lstStyle/>
          <a:p>
            <a:r>
              <a:rPr lang="en-GB" sz="4400" dirty="0" smtClean="0">
                <a:solidFill>
                  <a:srgbClr val="002060"/>
                </a:solidFill>
              </a:rPr>
              <a:t>Counting down to </a:t>
            </a:r>
            <a:br>
              <a:rPr lang="en-GB" sz="4400" dirty="0" smtClean="0">
                <a:solidFill>
                  <a:srgbClr val="002060"/>
                </a:solidFill>
              </a:rPr>
            </a:br>
            <a:r>
              <a:rPr lang="en-GB" sz="4400" dirty="0" smtClean="0">
                <a:solidFill>
                  <a:srgbClr val="002060"/>
                </a:solidFill>
              </a:rPr>
              <a:t>25 May 2018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89963" cy="1056904"/>
          </a:xfrm>
        </p:spPr>
        <p:txBody>
          <a:bodyPr>
            <a:noAutofit/>
          </a:bodyPr>
          <a:lstStyle/>
          <a:p>
            <a:r>
              <a:rPr lang="en-GB" sz="4000" dirty="0"/>
              <a:t>DPA vs </a:t>
            </a:r>
            <a:r>
              <a:rPr lang="en-GB" sz="4000" dirty="0" smtClean="0"/>
              <a:t>GDPR….</a:t>
            </a:r>
            <a:endParaRPr lang="en-GB" sz="4000" dirty="0">
              <a:solidFill>
                <a:schemeClr val="accent4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011" y="1688207"/>
            <a:ext cx="6934277" cy="455384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Similarities: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volution </a:t>
            </a:r>
            <a:r>
              <a:rPr lang="en-GB" b="1" dirty="0" smtClean="0"/>
              <a:t>not</a:t>
            </a:r>
            <a:r>
              <a:rPr lang="en-GB" dirty="0" smtClean="0"/>
              <a:t> revolution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principles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till rights for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till responsibilities for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ICO still regulator in UK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till a number of grounds to justify processing – including consent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26BCD7"/>
                </a:solidFill>
              </a:rPr>
              <a:t>DPA vs GDPR….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Differences: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reater emphasis on control and rights for data subjects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clarified definition of personal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transparency &amp; accountability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data processor obligations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dministrative fines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sources of advice and guidance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3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7777" y="-243408"/>
            <a:ext cx="8589963" cy="1549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solidFill>
                  <a:srgbClr val="7030A0"/>
                </a:solidFill>
              </a:rPr>
              <a:t>Focus on accountability</a:t>
            </a:r>
            <a:endParaRPr lang="en-GB" sz="4000" dirty="0">
              <a:solidFill>
                <a:srgbClr val="7030A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5995" y="404664"/>
            <a:ext cx="8472469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7777" y="1196752"/>
            <a:ext cx="8692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GB" sz="2000" dirty="0"/>
              <a:t>Data </a:t>
            </a:r>
            <a:r>
              <a:rPr lang="en-GB" sz="2000" dirty="0" smtClean="0"/>
              <a:t>controllers will be responsible for demonstrating their compliance.</a:t>
            </a:r>
            <a:endParaRPr lang="en-GB" sz="2000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634" y="2058526"/>
            <a:ext cx="65926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/>
              <a:t>Some new requirements: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Data protection impact assessments (DPIAs)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Data protection officers (DPOs)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Recording processing activities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Demonstrating consent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Data protection by design</a:t>
            </a:r>
            <a:endParaRPr lang="en-GB" sz="2000" dirty="0"/>
          </a:p>
          <a:p>
            <a:pPr>
              <a:spcAft>
                <a:spcPts val="1200"/>
              </a:spcAft>
            </a:pP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5995" y="5229200"/>
            <a:ext cx="8692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GB" sz="2000" dirty="0"/>
              <a:t>A</a:t>
            </a:r>
            <a:r>
              <a:rPr lang="en-GB" sz="2000" dirty="0" smtClean="0"/>
              <a:t>dherence to approved codes of conduct or certification mechanisms can help to demonstrate compliance with data controller obligations. </a:t>
            </a:r>
            <a:endParaRPr lang="en-GB" sz="2000" dirty="0"/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75995" y="404664"/>
            <a:ext cx="847246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/>
          <p:cNvSpPr txBox="1">
            <a:spLocks/>
          </p:cNvSpPr>
          <p:nvPr/>
        </p:nvSpPr>
        <p:spPr>
          <a:xfrm>
            <a:off x="257738" y="476672"/>
            <a:ext cx="8418718" cy="7493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smtClean="0">
                <a:solidFill>
                  <a:srgbClr val="002060"/>
                </a:solidFill>
                <a:latin typeface="+mj-lt"/>
              </a:rPr>
              <a:t>What personal data do you process?</a:t>
            </a:r>
            <a:endParaRPr lang="en-GB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995" y="1412776"/>
            <a:ext cx="4572000" cy="670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 smtClean="0"/>
              <a:t>Definition of personal data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S</a:t>
            </a:r>
            <a:r>
              <a:rPr lang="en-GB" sz="2000" dirty="0" smtClean="0"/>
              <a:t>ame as under DPA but with certain items specified including: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Location data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Online identifiers (e.g. IP or MAC addresses)</a:t>
            </a:r>
          </a:p>
          <a:p>
            <a:pPr>
              <a:spcAft>
                <a:spcPts val="1200"/>
              </a:spcAft>
            </a:pPr>
            <a:r>
              <a:rPr lang="en-GB" sz="2000" b="1" dirty="0" smtClean="0"/>
              <a:t>What constitutes processing?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Operations or set of operations performed on personal data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Not limited to automated operations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Article 4(2) sets out a range of operations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>
              <a:spcAft>
                <a:spcPts val="1200"/>
              </a:spcAft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4" y="1412776"/>
            <a:ext cx="4313376" cy="545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CO">
      <a:dk1>
        <a:srgbClr val="000000"/>
      </a:dk1>
      <a:lt1>
        <a:sysClr val="window" lastClr="FFFFFF"/>
      </a:lt1>
      <a:dk2>
        <a:srgbClr val="54534A"/>
      </a:dk2>
      <a:lt2>
        <a:srgbClr val="003768"/>
      </a:lt2>
      <a:accent1>
        <a:srgbClr val="26BCD7"/>
      </a:accent1>
      <a:accent2>
        <a:srgbClr val="49176D"/>
      </a:accent2>
      <a:accent3>
        <a:srgbClr val="EC008C"/>
      </a:accent3>
      <a:accent4>
        <a:srgbClr val="F99D31"/>
      </a:accent4>
      <a:accent5>
        <a:srgbClr val="004D43"/>
      </a:accent5>
      <a:accent6>
        <a:srgbClr val="FFE153"/>
      </a:accent6>
      <a:hlink>
        <a:srgbClr val="54534A"/>
      </a:hlink>
      <a:folHlink>
        <a:srgbClr val="004D43"/>
      </a:folHlink>
    </a:clrScheme>
    <a:fontScheme name="ICO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CO">
      <a:dk1>
        <a:srgbClr val="000000"/>
      </a:dk1>
      <a:lt1>
        <a:sysClr val="window" lastClr="FFFFFF"/>
      </a:lt1>
      <a:dk2>
        <a:srgbClr val="54534A"/>
      </a:dk2>
      <a:lt2>
        <a:srgbClr val="003768"/>
      </a:lt2>
      <a:accent1>
        <a:srgbClr val="26BCD7"/>
      </a:accent1>
      <a:accent2>
        <a:srgbClr val="49176D"/>
      </a:accent2>
      <a:accent3>
        <a:srgbClr val="EC008C"/>
      </a:accent3>
      <a:accent4>
        <a:srgbClr val="F99D31"/>
      </a:accent4>
      <a:accent5>
        <a:srgbClr val="004D43"/>
      </a:accent5>
      <a:accent6>
        <a:srgbClr val="FFE153"/>
      </a:accent6>
      <a:hlink>
        <a:srgbClr val="54534A"/>
      </a:hlink>
      <a:folHlink>
        <a:srgbClr val="004D43"/>
      </a:folHlink>
    </a:clrScheme>
    <a:fontScheme name="ICO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CO">
      <a:dk1>
        <a:srgbClr val="000000"/>
      </a:dk1>
      <a:lt1>
        <a:sysClr val="window" lastClr="FFFFFF"/>
      </a:lt1>
      <a:dk2>
        <a:srgbClr val="54534A"/>
      </a:dk2>
      <a:lt2>
        <a:srgbClr val="003768"/>
      </a:lt2>
      <a:accent1>
        <a:srgbClr val="26BCD7"/>
      </a:accent1>
      <a:accent2>
        <a:srgbClr val="49176D"/>
      </a:accent2>
      <a:accent3>
        <a:srgbClr val="EC008C"/>
      </a:accent3>
      <a:accent4>
        <a:srgbClr val="F99D31"/>
      </a:accent4>
      <a:accent5>
        <a:srgbClr val="004D43"/>
      </a:accent5>
      <a:accent6>
        <a:srgbClr val="FFE153"/>
      </a:accent6>
      <a:hlink>
        <a:srgbClr val="54534A"/>
      </a:hlink>
      <a:folHlink>
        <a:srgbClr val="004D43"/>
      </a:folHlink>
    </a:clrScheme>
    <a:fontScheme name="ICO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CO">
      <a:dk1>
        <a:srgbClr val="000000"/>
      </a:dk1>
      <a:lt1>
        <a:sysClr val="window" lastClr="FFFFFF"/>
      </a:lt1>
      <a:dk2>
        <a:srgbClr val="54534A"/>
      </a:dk2>
      <a:lt2>
        <a:srgbClr val="003768"/>
      </a:lt2>
      <a:accent1>
        <a:srgbClr val="26BCD7"/>
      </a:accent1>
      <a:accent2>
        <a:srgbClr val="49176D"/>
      </a:accent2>
      <a:accent3>
        <a:srgbClr val="EC008C"/>
      </a:accent3>
      <a:accent4>
        <a:srgbClr val="F99D31"/>
      </a:accent4>
      <a:accent5>
        <a:srgbClr val="004D43"/>
      </a:accent5>
      <a:accent6>
        <a:srgbClr val="FFE153"/>
      </a:accent6>
      <a:hlink>
        <a:srgbClr val="54534A"/>
      </a:hlink>
      <a:folHlink>
        <a:srgbClr val="004D43"/>
      </a:folHlink>
    </a:clrScheme>
    <a:fontScheme name="ICO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ICO">
      <a:dk1>
        <a:srgbClr val="000000"/>
      </a:dk1>
      <a:lt1>
        <a:sysClr val="window" lastClr="FFFFFF"/>
      </a:lt1>
      <a:dk2>
        <a:srgbClr val="54534A"/>
      </a:dk2>
      <a:lt2>
        <a:srgbClr val="003768"/>
      </a:lt2>
      <a:accent1>
        <a:srgbClr val="26BCD7"/>
      </a:accent1>
      <a:accent2>
        <a:srgbClr val="49176D"/>
      </a:accent2>
      <a:accent3>
        <a:srgbClr val="EC008C"/>
      </a:accent3>
      <a:accent4>
        <a:srgbClr val="F99D31"/>
      </a:accent4>
      <a:accent5>
        <a:srgbClr val="004D43"/>
      </a:accent5>
      <a:accent6>
        <a:srgbClr val="FFE153"/>
      </a:accent6>
      <a:hlink>
        <a:srgbClr val="54534A"/>
      </a:hlink>
      <a:folHlink>
        <a:srgbClr val="004D43"/>
      </a:folHlink>
    </a:clrScheme>
    <a:fontScheme name="ICO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ICO">
      <a:dk1>
        <a:srgbClr val="000000"/>
      </a:dk1>
      <a:lt1>
        <a:sysClr val="window" lastClr="FFFFFF"/>
      </a:lt1>
      <a:dk2>
        <a:srgbClr val="54534A"/>
      </a:dk2>
      <a:lt2>
        <a:srgbClr val="003768"/>
      </a:lt2>
      <a:accent1>
        <a:srgbClr val="26BCD7"/>
      </a:accent1>
      <a:accent2>
        <a:srgbClr val="49176D"/>
      </a:accent2>
      <a:accent3>
        <a:srgbClr val="EC008C"/>
      </a:accent3>
      <a:accent4>
        <a:srgbClr val="F99D31"/>
      </a:accent4>
      <a:accent5>
        <a:srgbClr val="004D43"/>
      </a:accent5>
      <a:accent6>
        <a:srgbClr val="FFE153"/>
      </a:accent6>
      <a:hlink>
        <a:srgbClr val="54534A"/>
      </a:hlink>
      <a:folHlink>
        <a:srgbClr val="004D43"/>
      </a:folHlink>
    </a:clrScheme>
    <a:fontScheme name="ICO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3768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AAAEB9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641</Words>
  <Application>Microsoft Office PowerPoint</Application>
  <PresentationFormat>On-screen Show (4:3)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Georgia</vt:lpstr>
      <vt:lpstr>Verdana</vt:lpstr>
      <vt:lpstr>1_Office Theme</vt:lpstr>
      <vt:lpstr>Office Theme</vt:lpstr>
      <vt:lpstr>2_Office Theme</vt:lpstr>
      <vt:lpstr>4_Office Theme</vt:lpstr>
      <vt:lpstr>5_Office Theme</vt:lpstr>
      <vt:lpstr>6_Office Theme</vt:lpstr>
      <vt:lpstr>Data Protection:  the Data Protection Act 1998 and the GDPR, data protection present and future </vt:lpstr>
      <vt:lpstr>About us …</vt:lpstr>
      <vt:lpstr>Data Protection Act 1998 (the DPA)</vt:lpstr>
      <vt:lpstr>PowerPoint Presentation</vt:lpstr>
      <vt:lpstr>Counting down to  25 May 2018</vt:lpstr>
      <vt:lpstr>DPA vs GDPR….</vt:lpstr>
      <vt:lpstr>DPA vs GDPR….</vt:lpstr>
      <vt:lpstr>PowerPoint Presentation</vt:lpstr>
      <vt:lpstr>PowerPoint Presentation</vt:lpstr>
      <vt:lpstr>PowerPoint Presentation</vt:lpstr>
      <vt:lpstr>Consent</vt:lpstr>
      <vt:lpstr>Withdrawing consent</vt:lpstr>
      <vt:lpstr> Privacy notices &amp; transparency</vt:lpstr>
      <vt:lpstr>ICO guidance</vt:lpstr>
      <vt:lpstr>Article 29 Working Party guidance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data protection reform: a regulatory overview</dc:title>
  <dc:creator>Richard Nevinson</dc:creator>
  <cp:lastModifiedBy>Richard Sisson</cp:lastModifiedBy>
  <cp:revision>54</cp:revision>
  <cp:lastPrinted>2017-11-29T09:28:15Z</cp:lastPrinted>
  <dcterms:created xsi:type="dcterms:W3CDTF">2017-02-21T09:07:19Z</dcterms:created>
  <dcterms:modified xsi:type="dcterms:W3CDTF">2017-11-29T15:33:23Z</dcterms:modified>
</cp:coreProperties>
</file>